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452" r:id="rId3"/>
    <p:sldId id="453" r:id="rId4"/>
    <p:sldId id="454" r:id="rId5"/>
    <p:sldId id="261" r:id="rId6"/>
    <p:sldId id="258" r:id="rId8"/>
    <p:sldId id="455" r:id="rId9"/>
    <p:sldId id="456" r:id="rId10"/>
    <p:sldId id="265" r:id="rId11"/>
    <p:sldId id="457" r:id="rId12"/>
    <p:sldId id="45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1BA"/>
    <a:srgbClr val="6B7A8B"/>
    <a:srgbClr val="35B1BB"/>
    <a:srgbClr val="C5CF30"/>
    <a:srgbClr val="000000"/>
    <a:srgbClr val="842999"/>
    <a:srgbClr val="58C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A2800-0DE3-4E07-83B9-C29A8B755F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3E599-C660-446A-A9B0-CC54DC628F83}">
      <dgm:prSet custT="1"/>
      <dgm:spPr>
        <a:solidFill>
          <a:srgbClr val="34B1BA"/>
        </a:solidFill>
      </dgm:spPr>
      <dgm:t>
        <a:bodyPr/>
        <a:lstStyle/>
        <a:p>
          <a:r>
            <a:rPr lang="bs-Latn-BA" sz="3200" b="1" dirty="0"/>
            <a:t>Najveći e</a:t>
          </a:r>
          <a:r>
            <a:rPr lang="en-US" sz="3200" b="1" i="0" dirty="0"/>
            <a:t>vent za </a:t>
          </a:r>
          <a:r>
            <a:rPr lang="en-US" sz="3200" b="1" i="0" dirty="0" err="1"/>
            <a:t>razvoj</a:t>
          </a:r>
          <a:r>
            <a:rPr lang="en-US" sz="3200" b="1" i="0" dirty="0"/>
            <a:t> </a:t>
          </a:r>
          <a:r>
            <a:rPr lang="en-US" sz="3200" b="1" i="0" dirty="0" err="1"/>
            <a:t>karijere</a:t>
          </a:r>
          <a:r>
            <a:rPr lang="en-US" sz="3200" b="1" i="0" dirty="0"/>
            <a:t> </a:t>
          </a:r>
          <a:r>
            <a:rPr lang="en-US" sz="3200" b="1" i="0" dirty="0" err="1"/>
            <a:t>i</a:t>
          </a:r>
          <a:r>
            <a:rPr lang="en-US" sz="3200" b="1" i="0" dirty="0"/>
            <a:t> </a:t>
          </a:r>
          <a:r>
            <a:rPr lang="en-US" sz="3200" b="1" i="0" dirty="0" err="1"/>
            <a:t>profesionalnu</a:t>
          </a:r>
          <a:r>
            <a:rPr lang="en-US" sz="3200" b="1" i="0" dirty="0"/>
            <a:t> </a:t>
          </a:r>
          <a:r>
            <a:rPr lang="en-US" sz="3200" b="1" i="0" dirty="0" err="1"/>
            <a:t>orijentaciju</a:t>
          </a:r>
          <a:r>
            <a:rPr lang="en-US" sz="3200" b="1" i="0" dirty="0"/>
            <a:t> </a:t>
          </a:r>
          <a:r>
            <a:rPr lang="en-US" sz="3200" b="1" i="0" dirty="0" err="1"/>
            <a:t>mladih</a:t>
          </a:r>
          <a:r>
            <a:rPr lang="bs-Latn-BA" sz="3200" b="1" i="0" dirty="0"/>
            <a:t> u BiH</a:t>
          </a:r>
          <a:r>
            <a:rPr lang="bs-Latn-BA" sz="3200" b="1" dirty="0"/>
            <a:t>!</a:t>
          </a:r>
          <a:endParaRPr lang="en-US" sz="3200" dirty="0"/>
        </a:p>
      </dgm:t>
    </dgm:pt>
    <dgm:pt modelId="{8D9220F1-FC01-4746-8D21-49097BD1BD0A}" cxnId="{2A8BB150-2069-4FEE-81ED-68724FD1E931}" type="parTrans">
      <dgm:prSet/>
      <dgm:spPr/>
      <dgm:t>
        <a:bodyPr/>
        <a:lstStyle/>
        <a:p>
          <a:endParaRPr lang="en-US"/>
        </a:p>
      </dgm:t>
    </dgm:pt>
    <dgm:pt modelId="{A5AC42AC-1C2E-4417-B219-3F2F3200B972}" cxnId="{2A8BB150-2069-4FEE-81ED-68724FD1E931}" type="sibTrans">
      <dgm:prSet/>
      <dgm:spPr/>
      <dgm:t>
        <a:bodyPr/>
        <a:lstStyle/>
        <a:p>
          <a:endParaRPr lang="en-US"/>
        </a:p>
      </dgm:t>
    </dgm:pt>
    <dgm:pt modelId="{3AC96A36-633B-4EE6-A2AA-AB0DFE808E45}">
      <dgm:prSet custT="1"/>
      <dgm:spPr>
        <a:solidFill>
          <a:srgbClr val="34B1BA"/>
        </a:solidFill>
      </dgm:spPr>
      <dgm:t>
        <a:bodyPr/>
        <a:lstStyle/>
        <a:p>
          <a:r>
            <a:rPr lang="bs-Latn-BA" sz="3200" dirty="0"/>
            <a:t>S</a:t>
          </a:r>
          <a:r>
            <a:rPr lang="en-US" sz="3200" i="0" dirty="0" err="1"/>
            <a:t>aj</a:t>
          </a:r>
          <a:r>
            <a:rPr lang="bs-Latn-BA" sz="3200" i="0" dirty="0"/>
            <a:t>a</a:t>
          </a:r>
          <a:r>
            <a:rPr lang="en-US" sz="3200" i="0" dirty="0"/>
            <a:t>m</a:t>
          </a:r>
          <a:r>
            <a:rPr lang="bs-Latn-BA" sz="3200" i="0" dirty="0"/>
            <a:t> (</a:t>
          </a:r>
          <a:r>
            <a:rPr lang="bs-Latn-BA" sz="3200" b="1" i="0" dirty="0"/>
            <a:t>100+</a:t>
          </a:r>
          <a:r>
            <a:rPr lang="bs-Latn-BA" sz="3200" i="0" dirty="0"/>
            <a:t> izlagača) – </a:t>
          </a:r>
          <a:r>
            <a:rPr lang="en-US" sz="3200" i="0" dirty="0" err="1"/>
            <a:t>edukacij</a:t>
          </a:r>
          <a:r>
            <a:rPr lang="bs-Latn-BA" sz="3200" i="0" dirty="0"/>
            <a:t>e – paneli – </a:t>
          </a:r>
          <a:r>
            <a:rPr lang="en-US" sz="3200" i="0" dirty="0" err="1"/>
            <a:t>takmičenje</a:t>
          </a:r>
          <a:r>
            <a:rPr lang="bs-Latn-BA" sz="3200" i="0" dirty="0"/>
            <a:t> </a:t>
          </a:r>
          <a:endParaRPr lang="en-US" sz="3200" dirty="0"/>
        </a:p>
      </dgm:t>
    </dgm:pt>
    <dgm:pt modelId="{F61792E1-3B25-41F4-A4C6-9F24844BBA97}" cxnId="{C78C3BE6-D624-49D1-806F-AF0A8BF46BC8}" type="parTrans">
      <dgm:prSet/>
      <dgm:spPr/>
      <dgm:t>
        <a:bodyPr/>
        <a:lstStyle/>
        <a:p>
          <a:endParaRPr lang="en-US"/>
        </a:p>
      </dgm:t>
    </dgm:pt>
    <dgm:pt modelId="{324ADB8F-45D0-481B-AA39-CC9A354BF9C9}" cxnId="{C78C3BE6-D624-49D1-806F-AF0A8BF46BC8}" type="sibTrans">
      <dgm:prSet/>
      <dgm:spPr/>
      <dgm:t>
        <a:bodyPr/>
        <a:lstStyle/>
        <a:p>
          <a:endParaRPr lang="en-US"/>
        </a:p>
      </dgm:t>
    </dgm:pt>
    <dgm:pt modelId="{564E67FA-ADA2-43E8-9B49-DF5981FD13A7}">
      <dgm:prSet custT="1"/>
      <dgm:spPr>
        <a:solidFill>
          <a:srgbClr val="34B1BA"/>
        </a:solidFill>
      </dgm:spPr>
      <dgm:t>
        <a:bodyPr/>
        <a:lstStyle/>
        <a:p>
          <a:r>
            <a:rPr lang="en-US" sz="3200" dirty="0"/>
            <a:t>Cent</a:t>
          </a:r>
          <a:r>
            <a:rPr lang="bs-Latn-BA" sz="3200" dirty="0"/>
            <a:t>a</a:t>
          </a:r>
          <a:r>
            <a:rPr lang="en-US" sz="3200" dirty="0"/>
            <a:t>r </a:t>
          </a:r>
          <a:r>
            <a:rPr lang="en-US" sz="3200" dirty="0" err="1"/>
            <a:t>Skenderija</a:t>
          </a:r>
          <a:r>
            <a:rPr lang="en-US" sz="3200" dirty="0"/>
            <a:t>, Sarajevo</a:t>
          </a:r>
          <a:r>
            <a:rPr lang="bs-Latn-BA" sz="3200" dirty="0"/>
            <a:t> – </a:t>
          </a:r>
          <a:r>
            <a:rPr lang="en-US" sz="3200" b="1" dirty="0"/>
            <a:t>31.03</a:t>
          </a:r>
          <a:r>
            <a:rPr lang="en-US" sz="3200" b="1" i="0" dirty="0"/>
            <a:t>.-1.04.2023.</a:t>
          </a:r>
          <a:endParaRPr lang="en-US" sz="3200" dirty="0"/>
        </a:p>
      </dgm:t>
    </dgm:pt>
    <dgm:pt modelId="{872961B9-B42C-48DC-A5D8-230D4FD44611}" cxnId="{A005CABC-EF5E-47A3-A507-D932D2269675}" type="parTrans">
      <dgm:prSet/>
      <dgm:spPr/>
      <dgm:t>
        <a:bodyPr/>
        <a:lstStyle/>
        <a:p>
          <a:endParaRPr lang="en-US"/>
        </a:p>
      </dgm:t>
    </dgm:pt>
    <dgm:pt modelId="{8D7AAA53-A4F9-4DD7-AEB9-094F6335A19C}" cxnId="{A005CABC-EF5E-47A3-A507-D932D2269675}" type="sibTrans">
      <dgm:prSet/>
      <dgm:spPr/>
      <dgm:t>
        <a:bodyPr/>
        <a:lstStyle/>
        <a:p>
          <a:endParaRPr lang="en-US"/>
        </a:p>
      </dgm:t>
    </dgm:pt>
    <dgm:pt modelId="{8E2737BC-8CC2-44F3-8964-132C5CE09B87}">
      <dgm:prSet custT="1"/>
      <dgm:spPr>
        <a:solidFill>
          <a:srgbClr val="34B1BA"/>
        </a:solidFill>
      </dgm:spPr>
      <dgm:t>
        <a:bodyPr/>
        <a:lstStyle/>
        <a:p>
          <a:r>
            <a:rPr lang="bs-Latn-BA" sz="3200" b="1" dirty="0"/>
            <a:t>2</a:t>
          </a:r>
          <a:r>
            <a:rPr lang="en-US" sz="3200" b="1" i="0" dirty="0"/>
            <a:t>000+ </a:t>
          </a:r>
          <a:r>
            <a:rPr lang="en-US" sz="3200" b="1" i="0" dirty="0" err="1"/>
            <a:t>učesnika</a:t>
          </a:r>
          <a:r>
            <a:rPr lang="bs-Latn-BA" sz="3200" i="0" dirty="0"/>
            <a:t> (</a:t>
          </a:r>
          <a:r>
            <a:rPr lang="en-US" sz="3200" i="0" dirty="0" err="1"/>
            <a:t>mladi</a:t>
          </a:r>
          <a:r>
            <a:rPr lang="en-US" sz="3200" i="0" dirty="0"/>
            <a:t>, </a:t>
          </a:r>
          <a:r>
            <a:rPr lang="en-US" sz="3200" i="0" dirty="0" err="1"/>
            <a:t>srednjoškolci</a:t>
          </a:r>
          <a:r>
            <a:rPr lang="en-US" sz="3200" i="0" dirty="0"/>
            <a:t>, </a:t>
          </a:r>
          <a:r>
            <a:rPr lang="en-US" sz="3200" i="0" dirty="0" err="1"/>
            <a:t>studenti</a:t>
          </a:r>
          <a:r>
            <a:rPr lang="en-US" sz="3200" i="0" dirty="0"/>
            <a:t>, </a:t>
          </a:r>
          <a:r>
            <a:rPr lang="en-US" sz="3200" i="0" dirty="0" err="1"/>
            <a:t>nezaposleni</a:t>
          </a:r>
          <a:r>
            <a:rPr lang="en-US" sz="3200" i="0" dirty="0"/>
            <a:t>, </a:t>
          </a:r>
          <a:r>
            <a:rPr lang="en-US" sz="3200" i="0" dirty="0" err="1"/>
            <a:t>njihovi</a:t>
          </a:r>
          <a:r>
            <a:rPr lang="en-US" sz="3200" i="0" dirty="0"/>
            <a:t> </a:t>
          </a:r>
          <a:r>
            <a:rPr lang="en-US" sz="3200" i="0" dirty="0" err="1"/>
            <a:t>roditelji</a:t>
          </a:r>
          <a:r>
            <a:rPr lang="en-US" sz="3200" i="0" dirty="0"/>
            <a:t>, NVO-</a:t>
          </a:r>
          <a:r>
            <a:rPr lang="en-US" sz="3200" i="0" dirty="0" err="1"/>
            <a:t>i</a:t>
          </a:r>
          <a:r>
            <a:rPr lang="en-US" sz="3200" i="0" dirty="0"/>
            <a:t>, </a:t>
          </a:r>
          <a:r>
            <a:rPr lang="en-US" sz="3200" i="0" dirty="0" err="1"/>
            <a:t>kompanije</a:t>
          </a:r>
          <a:r>
            <a:rPr lang="en-US" sz="3200" i="0" dirty="0"/>
            <a:t>, </a:t>
          </a:r>
          <a:r>
            <a:rPr lang="en-US" sz="3200" i="0" dirty="0" err="1"/>
            <a:t>biznis</a:t>
          </a:r>
          <a:r>
            <a:rPr lang="en-US" sz="3200" i="0" dirty="0"/>
            <a:t> </a:t>
          </a:r>
          <a:r>
            <a:rPr lang="en-US" sz="3200" i="0" dirty="0" err="1"/>
            <a:t>mreže</a:t>
          </a:r>
          <a:r>
            <a:rPr lang="en-US" sz="3200" i="0" dirty="0"/>
            <a:t>, </a:t>
          </a:r>
          <a:r>
            <a:rPr lang="en-US" sz="3200" i="0" dirty="0" err="1"/>
            <a:t>institucije</a:t>
          </a:r>
          <a:r>
            <a:rPr lang="en-US" sz="3200" i="0" dirty="0"/>
            <a:t> </a:t>
          </a:r>
          <a:r>
            <a:rPr lang="en-US" sz="3200" i="0" dirty="0" err="1"/>
            <a:t>i</a:t>
          </a:r>
          <a:r>
            <a:rPr lang="en-US" sz="3200" i="0" dirty="0"/>
            <a:t> </a:t>
          </a:r>
          <a:r>
            <a:rPr lang="en-US" sz="3200" i="0" dirty="0" err="1"/>
            <a:t>ustanove</a:t>
          </a:r>
          <a:r>
            <a:rPr lang="en-US" sz="3200" i="0" dirty="0"/>
            <a:t>, </a:t>
          </a:r>
          <a:r>
            <a:rPr lang="en-US" sz="3200" i="0" dirty="0" err="1"/>
            <a:t>međunarodne</a:t>
          </a:r>
          <a:r>
            <a:rPr lang="en-US" sz="3200" i="0" dirty="0"/>
            <a:t> </a:t>
          </a:r>
          <a:r>
            <a:rPr lang="en-US" sz="3200" i="0" dirty="0" err="1"/>
            <a:t>organizacije</a:t>
          </a:r>
          <a:r>
            <a:rPr lang="en-US" sz="3200" i="0" dirty="0"/>
            <a:t> </a:t>
          </a:r>
          <a:r>
            <a:rPr lang="en-US" sz="3200" i="0" dirty="0" err="1"/>
            <a:t>i</a:t>
          </a:r>
          <a:r>
            <a:rPr lang="en-US" sz="3200" i="0" dirty="0"/>
            <a:t> </a:t>
          </a:r>
          <a:r>
            <a:rPr lang="en-US" sz="3200" i="0" dirty="0" err="1"/>
            <a:t>mediji</a:t>
          </a:r>
          <a:r>
            <a:rPr lang="bs-Latn-BA" sz="3200" i="0" dirty="0"/>
            <a:t>)</a:t>
          </a:r>
          <a:endParaRPr lang="en-US" sz="3200" dirty="0"/>
        </a:p>
      </dgm:t>
    </dgm:pt>
    <dgm:pt modelId="{D5CDA29C-7767-466A-84E2-111376C1F7F5}" cxnId="{CE164138-E527-4945-8A96-67263D67FA46}" type="parTrans">
      <dgm:prSet/>
      <dgm:spPr/>
      <dgm:t>
        <a:bodyPr/>
        <a:lstStyle/>
        <a:p>
          <a:endParaRPr lang="en-US"/>
        </a:p>
      </dgm:t>
    </dgm:pt>
    <dgm:pt modelId="{6B0A09CF-04F1-49DF-A5D2-5AB4E8B7CD3B}" cxnId="{CE164138-E527-4945-8A96-67263D67FA46}" type="sibTrans">
      <dgm:prSet/>
      <dgm:spPr/>
      <dgm:t>
        <a:bodyPr/>
        <a:lstStyle/>
        <a:p>
          <a:endParaRPr lang="en-US"/>
        </a:p>
      </dgm:t>
    </dgm:pt>
    <dgm:pt modelId="{1ACC39A5-5660-41E0-B3E4-22D9E8C66D97}" type="pres">
      <dgm:prSet presAssocID="{D97A2800-0DE3-4E07-83B9-C29A8B755F8A}" presName="linear" presStyleCnt="0">
        <dgm:presLayoutVars>
          <dgm:animLvl val="lvl"/>
          <dgm:resizeHandles val="exact"/>
        </dgm:presLayoutVars>
      </dgm:prSet>
      <dgm:spPr/>
    </dgm:pt>
    <dgm:pt modelId="{390AF370-36EE-4B3A-AF0E-28E23E0B9715}" type="pres">
      <dgm:prSet presAssocID="{95C3E599-C660-446A-A9B0-CC54DC628F83}" presName="parentText" presStyleLbl="node1" presStyleIdx="0" presStyleCnt="4" custScaleX="97213" custLinFactY="-121866" custLinFactNeighborX="515" custLinFactNeighborY="-200000">
        <dgm:presLayoutVars>
          <dgm:chMax val="0"/>
          <dgm:bulletEnabled val="1"/>
        </dgm:presLayoutVars>
      </dgm:prSet>
      <dgm:spPr/>
    </dgm:pt>
    <dgm:pt modelId="{1D28F7F3-6217-4D46-8B58-BAD400065F7A}" type="pres">
      <dgm:prSet presAssocID="{A5AC42AC-1C2E-4417-B219-3F2F3200B972}" presName="spacer" presStyleCnt="0"/>
      <dgm:spPr/>
    </dgm:pt>
    <dgm:pt modelId="{61DDEC65-2DE4-465C-A1C6-C32723935DAD}" type="pres">
      <dgm:prSet presAssocID="{3AC96A36-633B-4EE6-A2AA-AB0DFE808E45}" presName="parentText" presStyleLbl="node1" presStyleIdx="1" presStyleCnt="4" custScaleX="97213" custLinFactY="-39649" custLinFactNeighborX="566" custLinFactNeighborY="-100000">
        <dgm:presLayoutVars>
          <dgm:chMax val="0"/>
          <dgm:bulletEnabled val="1"/>
        </dgm:presLayoutVars>
      </dgm:prSet>
      <dgm:spPr/>
    </dgm:pt>
    <dgm:pt modelId="{BC948E02-BC55-41C4-A178-A8333B36C9B8}" type="pres">
      <dgm:prSet presAssocID="{324ADB8F-45D0-481B-AA39-CC9A354BF9C9}" presName="spacer" presStyleCnt="0"/>
      <dgm:spPr/>
    </dgm:pt>
    <dgm:pt modelId="{90C695C6-016D-4983-AA03-5C6B7CE0ACFC}" type="pres">
      <dgm:prSet presAssocID="{564E67FA-ADA2-43E8-9B49-DF5981FD13A7}" presName="parentText" presStyleLbl="node1" presStyleIdx="2" presStyleCnt="4" custScaleX="97213" custLinFactY="-32967" custLinFactNeighborX="604" custLinFactNeighborY="-100000">
        <dgm:presLayoutVars>
          <dgm:chMax val="0"/>
          <dgm:bulletEnabled val="1"/>
        </dgm:presLayoutVars>
      </dgm:prSet>
      <dgm:spPr/>
    </dgm:pt>
    <dgm:pt modelId="{0F4A50E7-2BE0-40A9-8314-84BDFEA402ED}" type="pres">
      <dgm:prSet presAssocID="{8D7AAA53-A4F9-4DD7-AEB9-094F6335A19C}" presName="spacer" presStyleCnt="0"/>
      <dgm:spPr/>
    </dgm:pt>
    <dgm:pt modelId="{C9FDC198-BB16-4EF4-ADEF-7054F7780A20}" type="pres">
      <dgm:prSet presAssocID="{8E2737BC-8CC2-44F3-8964-132C5CE09B87}" presName="parentText" presStyleLbl="node1" presStyleIdx="3" presStyleCnt="4" custScaleX="97213" custScaleY="232590" custLinFactY="-26527" custLinFactNeighborX="604" custLinFactNeighborY="-100000">
        <dgm:presLayoutVars>
          <dgm:chMax val="0"/>
          <dgm:bulletEnabled val="1"/>
        </dgm:presLayoutVars>
      </dgm:prSet>
      <dgm:spPr/>
    </dgm:pt>
  </dgm:ptLst>
  <dgm:cxnLst>
    <dgm:cxn modelId="{3AA9D515-FA0A-4980-9F27-0301FF9DF8ED}" type="presOf" srcId="{3AC96A36-633B-4EE6-A2AA-AB0DFE808E45}" destId="{61DDEC65-2DE4-465C-A1C6-C32723935DAD}" srcOrd="0" destOrd="0" presId="urn:microsoft.com/office/officeart/2005/8/layout/vList2"/>
    <dgm:cxn modelId="{CE164138-E527-4945-8A96-67263D67FA46}" srcId="{D97A2800-0DE3-4E07-83B9-C29A8B755F8A}" destId="{8E2737BC-8CC2-44F3-8964-132C5CE09B87}" srcOrd="3" destOrd="0" parTransId="{D5CDA29C-7767-466A-84E2-111376C1F7F5}" sibTransId="{6B0A09CF-04F1-49DF-A5D2-5AB4E8B7CD3B}"/>
    <dgm:cxn modelId="{2A8BB150-2069-4FEE-81ED-68724FD1E931}" srcId="{D97A2800-0DE3-4E07-83B9-C29A8B755F8A}" destId="{95C3E599-C660-446A-A9B0-CC54DC628F83}" srcOrd="0" destOrd="0" parTransId="{8D9220F1-FC01-4746-8D21-49097BD1BD0A}" sibTransId="{A5AC42AC-1C2E-4417-B219-3F2F3200B972}"/>
    <dgm:cxn modelId="{A005CABC-EF5E-47A3-A507-D932D2269675}" srcId="{D97A2800-0DE3-4E07-83B9-C29A8B755F8A}" destId="{564E67FA-ADA2-43E8-9B49-DF5981FD13A7}" srcOrd="2" destOrd="0" parTransId="{872961B9-B42C-48DC-A5D8-230D4FD44611}" sibTransId="{8D7AAA53-A4F9-4DD7-AEB9-094F6335A19C}"/>
    <dgm:cxn modelId="{0A9A72C7-22D5-4412-A9F1-2422769D91E9}" type="presOf" srcId="{8E2737BC-8CC2-44F3-8964-132C5CE09B87}" destId="{C9FDC198-BB16-4EF4-ADEF-7054F7780A20}" srcOrd="0" destOrd="0" presId="urn:microsoft.com/office/officeart/2005/8/layout/vList2"/>
    <dgm:cxn modelId="{DA1992C9-4689-4D19-B100-8F1935269CC9}" type="presOf" srcId="{564E67FA-ADA2-43E8-9B49-DF5981FD13A7}" destId="{90C695C6-016D-4983-AA03-5C6B7CE0ACFC}" srcOrd="0" destOrd="0" presId="urn:microsoft.com/office/officeart/2005/8/layout/vList2"/>
    <dgm:cxn modelId="{A2DB13E2-C269-4AA5-996E-1C437D19C1DA}" type="presOf" srcId="{95C3E599-C660-446A-A9B0-CC54DC628F83}" destId="{390AF370-36EE-4B3A-AF0E-28E23E0B9715}" srcOrd="0" destOrd="0" presId="urn:microsoft.com/office/officeart/2005/8/layout/vList2"/>
    <dgm:cxn modelId="{C78C3BE6-D624-49D1-806F-AF0A8BF46BC8}" srcId="{D97A2800-0DE3-4E07-83B9-C29A8B755F8A}" destId="{3AC96A36-633B-4EE6-A2AA-AB0DFE808E45}" srcOrd="1" destOrd="0" parTransId="{F61792E1-3B25-41F4-A4C6-9F24844BBA97}" sibTransId="{324ADB8F-45D0-481B-AA39-CC9A354BF9C9}"/>
    <dgm:cxn modelId="{339F19FE-4E18-49F7-81C8-3FA7ED2EA084}" type="presOf" srcId="{D97A2800-0DE3-4E07-83B9-C29A8B755F8A}" destId="{1ACC39A5-5660-41E0-B3E4-22D9E8C66D97}" srcOrd="0" destOrd="0" presId="urn:microsoft.com/office/officeart/2005/8/layout/vList2"/>
    <dgm:cxn modelId="{95096715-808E-4F92-9D8A-A2C1EB0C5A5C}" type="presParOf" srcId="{1ACC39A5-5660-41E0-B3E4-22D9E8C66D97}" destId="{390AF370-36EE-4B3A-AF0E-28E23E0B9715}" srcOrd="0" destOrd="0" presId="urn:microsoft.com/office/officeart/2005/8/layout/vList2"/>
    <dgm:cxn modelId="{CB50B531-C3EC-4F82-B83B-1A8BFF9255AE}" type="presParOf" srcId="{1ACC39A5-5660-41E0-B3E4-22D9E8C66D97}" destId="{1D28F7F3-6217-4D46-8B58-BAD400065F7A}" srcOrd="1" destOrd="0" presId="urn:microsoft.com/office/officeart/2005/8/layout/vList2"/>
    <dgm:cxn modelId="{6B1FF67F-1E52-4814-97BA-561B6813953B}" type="presParOf" srcId="{1ACC39A5-5660-41E0-B3E4-22D9E8C66D97}" destId="{61DDEC65-2DE4-465C-A1C6-C32723935DAD}" srcOrd="2" destOrd="0" presId="urn:microsoft.com/office/officeart/2005/8/layout/vList2"/>
    <dgm:cxn modelId="{E202E8A3-DCF3-44C3-9D7C-03B2A69981ED}" type="presParOf" srcId="{1ACC39A5-5660-41E0-B3E4-22D9E8C66D97}" destId="{BC948E02-BC55-41C4-A178-A8333B36C9B8}" srcOrd="3" destOrd="0" presId="urn:microsoft.com/office/officeart/2005/8/layout/vList2"/>
    <dgm:cxn modelId="{01F74AFD-950E-4EC2-AEA3-9E3446CCF675}" type="presParOf" srcId="{1ACC39A5-5660-41E0-B3E4-22D9E8C66D97}" destId="{90C695C6-016D-4983-AA03-5C6B7CE0ACFC}" srcOrd="4" destOrd="0" presId="urn:microsoft.com/office/officeart/2005/8/layout/vList2"/>
    <dgm:cxn modelId="{3CC1E0F7-D8B1-4B56-883F-FBBA8AC9E56F}" type="presParOf" srcId="{1ACC39A5-5660-41E0-B3E4-22D9E8C66D97}" destId="{0F4A50E7-2BE0-40A9-8314-84BDFEA402ED}" srcOrd="5" destOrd="0" presId="urn:microsoft.com/office/officeart/2005/8/layout/vList2"/>
    <dgm:cxn modelId="{88246A29-EC35-42FA-BCAE-0C44770A3776}" type="presParOf" srcId="{1ACC39A5-5660-41E0-B3E4-22D9E8C66D97}" destId="{C9FDC198-BB16-4EF4-ADEF-7054F7780A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3563600" cy="4883085"/>
        <a:chOff x="0" y="0"/>
        <a:chExt cx="13563600" cy="4883085"/>
      </a:xfrm>
    </dsp:grpSpPr>
    <dsp:sp modelId="{390AF370-36EE-4B3A-AF0E-28E23E0B9715}">
      <dsp:nvSpPr>
        <dsp:cNvPr id="3" name="Rounded Rectangle 2"/>
        <dsp:cNvSpPr/>
      </dsp:nvSpPr>
      <dsp:spPr bwMode="white">
        <a:xfrm>
          <a:off x="258861" y="0"/>
          <a:ext cx="13185582" cy="908782"/>
        </a:xfrm>
        <a:prstGeom prst="roundRect">
          <a:avLst/>
        </a:prstGeom>
        <a:solidFill>
          <a:srgbClr val="34B1BA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s-Latn-BA" sz="3200" b="1" dirty="0"/>
            <a:t>Najveći e</a:t>
          </a:r>
          <a:r>
            <a:rPr lang="en-US" sz="3200" b="1" i="0" dirty="0"/>
            <a:t>vent za </a:t>
          </a:r>
          <a:r>
            <a:rPr lang="en-US" sz="3200" b="1" i="0" dirty="0" err="1"/>
            <a:t>razvoj</a:t>
          </a:r>
          <a:r>
            <a:rPr lang="en-US" sz="3200" b="1" i="0" dirty="0"/>
            <a:t> </a:t>
          </a:r>
          <a:r>
            <a:rPr lang="en-US" sz="3200" b="1" i="0" dirty="0" err="1"/>
            <a:t>karijere</a:t>
          </a:r>
          <a:r>
            <a:rPr lang="en-US" sz="3200" b="1" i="0" dirty="0"/>
            <a:t> </a:t>
          </a:r>
          <a:r>
            <a:rPr lang="en-US" sz="3200" b="1" i="0" dirty="0" err="1"/>
            <a:t>i</a:t>
          </a:r>
          <a:r>
            <a:rPr lang="en-US" sz="3200" b="1" i="0" dirty="0"/>
            <a:t> </a:t>
          </a:r>
          <a:r>
            <a:rPr lang="en-US" sz="3200" b="1" i="0" dirty="0" err="1"/>
            <a:t>profesionalnu</a:t>
          </a:r>
          <a:r>
            <a:rPr lang="en-US" sz="3200" b="1" i="0" dirty="0"/>
            <a:t> </a:t>
          </a:r>
          <a:r>
            <a:rPr lang="en-US" sz="3200" b="1" i="0" dirty="0" err="1"/>
            <a:t>orijentaciju</a:t>
          </a:r>
          <a:r>
            <a:rPr lang="en-US" sz="3200" b="1" i="0" dirty="0"/>
            <a:t> </a:t>
          </a:r>
          <a:r>
            <a:rPr lang="en-US" sz="3200" b="1" i="0" dirty="0" err="1"/>
            <a:t>mladih</a:t>
          </a:r>
          <a:r>
            <a:rPr lang="bs-Latn-BA" sz="3200" b="1" i="0" dirty="0"/>
            <a:t> u BiH</a:t>
          </a:r>
          <a:r>
            <a:rPr lang="bs-Latn-BA" sz="3200" b="1" dirty="0"/>
            <a:t>!</a:t>
          </a:r>
          <a:endParaRPr lang="en-US" sz="3200" dirty="0"/>
        </a:p>
      </dsp:txBody>
      <dsp:txXfrm>
        <a:off x="258861" y="0"/>
        <a:ext cx="13185582" cy="908782"/>
      </dsp:txXfrm>
    </dsp:sp>
    <dsp:sp modelId="{61DDEC65-2DE4-465C-A1C6-C32723935DAD}">
      <dsp:nvSpPr>
        <dsp:cNvPr id="4" name="Rounded Rectangle 3"/>
        <dsp:cNvSpPr/>
      </dsp:nvSpPr>
      <dsp:spPr bwMode="white">
        <a:xfrm>
          <a:off x="265779" y="548459"/>
          <a:ext cx="13185582" cy="908782"/>
        </a:xfrm>
        <a:prstGeom prst="roundRect">
          <a:avLst/>
        </a:prstGeom>
        <a:solidFill>
          <a:srgbClr val="34B1BA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s-Latn-BA" sz="3200" dirty="0"/>
            <a:t>S</a:t>
          </a:r>
          <a:r>
            <a:rPr lang="en-US" sz="3200" i="0" dirty="0" err="1"/>
            <a:t>aj</a:t>
          </a:r>
          <a:r>
            <a:rPr lang="bs-Latn-BA" sz="3200" i="0" dirty="0"/>
            <a:t>a</a:t>
          </a:r>
          <a:r>
            <a:rPr lang="en-US" sz="3200" i="0" dirty="0"/>
            <a:t>m</a:t>
          </a:r>
          <a:r>
            <a:rPr lang="bs-Latn-BA" sz="3200" i="0" dirty="0"/>
            <a:t> (</a:t>
          </a:r>
          <a:r>
            <a:rPr lang="bs-Latn-BA" sz="3200" b="1" i="0" dirty="0"/>
            <a:t>100+</a:t>
          </a:r>
          <a:r>
            <a:rPr lang="bs-Latn-BA" sz="3200" i="0" dirty="0"/>
            <a:t> izlagača) – </a:t>
          </a:r>
          <a:r>
            <a:rPr lang="en-US" sz="3200" i="0" dirty="0" err="1"/>
            <a:t>edukacij</a:t>
          </a:r>
          <a:r>
            <a:rPr lang="bs-Latn-BA" sz="3200" i="0" dirty="0"/>
            <a:t>e – paneli – </a:t>
          </a:r>
          <a:r>
            <a:rPr lang="en-US" sz="3200" i="0" dirty="0" err="1"/>
            <a:t>takmičenje</a:t>
          </a:r>
          <a:r>
            <a:rPr lang="bs-Latn-BA" sz="3200" i="0" dirty="0"/>
            <a:t> </a:t>
          </a:r>
          <a:endParaRPr lang="en-US" sz="3200" dirty="0"/>
        </a:p>
      </dsp:txBody>
      <dsp:txXfrm>
        <a:off x="265779" y="548459"/>
        <a:ext cx="13185582" cy="908782"/>
      </dsp:txXfrm>
    </dsp:sp>
    <dsp:sp modelId="{90C695C6-016D-4983-AA03-5C6B7CE0ACFC}">
      <dsp:nvSpPr>
        <dsp:cNvPr id="5" name="Rounded Rectangle 4"/>
        <dsp:cNvSpPr/>
      </dsp:nvSpPr>
      <dsp:spPr bwMode="white">
        <a:xfrm>
          <a:off x="270933" y="1532300"/>
          <a:ext cx="13185582" cy="908782"/>
        </a:xfrm>
        <a:prstGeom prst="roundRect">
          <a:avLst/>
        </a:prstGeom>
        <a:solidFill>
          <a:srgbClr val="34B1BA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dirty="0"/>
            <a:t>Cent</a:t>
          </a:r>
          <a:r>
            <a:rPr lang="bs-Latn-BA" sz="3200" dirty="0"/>
            <a:t>a</a:t>
          </a:r>
          <a:r>
            <a:rPr lang="en-US" sz="3200" dirty="0"/>
            <a:t>r </a:t>
          </a:r>
          <a:r>
            <a:rPr lang="en-US" sz="3200" dirty="0" err="1"/>
            <a:t>Skenderija</a:t>
          </a:r>
          <a:r>
            <a:rPr lang="en-US" sz="3200" dirty="0"/>
            <a:t>, Sarajevo</a:t>
          </a:r>
          <a:r>
            <a:rPr lang="bs-Latn-BA" sz="3200" dirty="0"/>
            <a:t> – </a:t>
          </a:r>
          <a:r>
            <a:rPr lang="en-US" sz="3200" b="1" dirty="0"/>
            <a:t>31.03</a:t>
          </a:r>
          <a:r>
            <a:rPr lang="en-US" sz="3200" b="1" i="0" dirty="0"/>
            <a:t>.-1.04.2023.</a:t>
          </a:r>
          <a:endParaRPr lang="en-US" sz="3200" dirty="0"/>
        </a:p>
      </dsp:txBody>
      <dsp:txXfrm>
        <a:off x="270933" y="1532300"/>
        <a:ext cx="13185582" cy="908782"/>
      </dsp:txXfrm>
    </dsp:sp>
    <dsp:sp modelId="{C9FDC198-BB16-4EF4-ADEF-7054F7780A20}">
      <dsp:nvSpPr>
        <dsp:cNvPr id="6" name="Rounded Rectangle 5"/>
        <dsp:cNvSpPr/>
      </dsp:nvSpPr>
      <dsp:spPr bwMode="white">
        <a:xfrm>
          <a:off x="270933" y="2513942"/>
          <a:ext cx="13185582" cy="2113736"/>
        </a:xfrm>
        <a:prstGeom prst="roundRect">
          <a:avLst/>
        </a:prstGeom>
        <a:solidFill>
          <a:srgbClr val="34B1BA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s-Latn-BA" sz="3200" b="1" dirty="0"/>
            <a:t>2</a:t>
          </a:r>
          <a:r>
            <a:rPr lang="en-US" sz="3200" b="1" i="0" dirty="0"/>
            <a:t>000+ </a:t>
          </a:r>
          <a:r>
            <a:rPr lang="en-US" sz="3200" b="1" i="0" dirty="0" err="1"/>
            <a:t>učesnika</a:t>
          </a:r>
          <a:r>
            <a:rPr lang="bs-Latn-BA" sz="3200" i="0" dirty="0"/>
            <a:t> (</a:t>
          </a:r>
          <a:r>
            <a:rPr lang="en-US" sz="3200" i="0" dirty="0" err="1"/>
            <a:t>mladi</a:t>
          </a:r>
          <a:r>
            <a:rPr lang="en-US" sz="3200" i="0" dirty="0"/>
            <a:t>, </a:t>
          </a:r>
          <a:r>
            <a:rPr lang="en-US" sz="3200" i="0" dirty="0" err="1"/>
            <a:t>srednjoškolci</a:t>
          </a:r>
          <a:r>
            <a:rPr lang="en-US" sz="3200" i="0" dirty="0"/>
            <a:t>, </a:t>
          </a:r>
          <a:r>
            <a:rPr lang="en-US" sz="3200" i="0" dirty="0" err="1"/>
            <a:t>studenti</a:t>
          </a:r>
          <a:r>
            <a:rPr lang="en-US" sz="3200" i="0" dirty="0"/>
            <a:t>, </a:t>
          </a:r>
          <a:r>
            <a:rPr lang="en-US" sz="3200" i="0" dirty="0" err="1"/>
            <a:t>nezaposleni</a:t>
          </a:r>
          <a:r>
            <a:rPr lang="en-US" sz="3200" i="0" dirty="0"/>
            <a:t>, </a:t>
          </a:r>
          <a:r>
            <a:rPr lang="en-US" sz="3200" i="0" dirty="0" err="1"/>
            <a:t>njihovi</a:t>
          </a:r>
          <a:r>
            <a:rPr lang="en-US" sz="3200" i="0" dirty="0"/>
            <a:t> </a:t>
          </a:r>
          <a:r>
            <a:rPr lang="en-US" sz="3200" i="0" dirty="0" err="1"/>
            <a:t>roditelji</a:t>
          </a:r>
          <a:r>
            <a:rPr lang="en-US" sz="3200" i="0" dirty="0"/>
            <a:t>, NVO-</a:t>
          </a:r>
          <a:r>
            <a:rPr lang="en-US" sz="3200" i="0" dirty="0" err="1"/>
            <a:t>i</a:t>
          </a:r>
          <a:r>
            <a:rPr lang="en-US" sz="3200" i="0" dirty="0"/>
            <a:t>, </a:t>
          </a:r>
          <a:r>
            <a:rPr lang="en-US" sz="3200" i="0" dirty="0" err="1"/>
            <a:t>kompanije</a:t>
          </a:r>
          <a:r>
            <a:rPr lang="en-US" sz="3200" i="0" dirty="0"/>
            <a:t>, </a:t>
          </a:r>
          <a:r>
            <a:rPr lang="en-US" sz="3200" i="0" dirty="0" err="1"/>
            <a:t>biznis</a:t>
          </a:r>
          <a:r>
            <a:rPr lang="en-US" sz="3200" i="0" dirty="0"/>
            <a:t> </a:t>
          </a:r>
          <a:r>
            <a:rPr lang="en-US" sz="3200" i="0" dirty="0" err="1"/>
            <a:t>mreže</a:t>
          </a:r>
          <a:r>
            <a:rPr lang="en-US" sz="3200" i="0" dirty="0"/>
            <a:t>, </a:t>
          </a:r>
          <a:r>
            <a:rPr lang="en-US" sz="3200" i="0" dirty="0" err="1"/>
            <a:t>institucije</a:t>
          </a:r>
          <a:r>
            <a:rPr lang="en-US" sz="3200" i="0" dirty="0"/>
            <a:t> </a:t>
          </a:r>
          <a:r>
            <a:rPr lang="en-US" sz="3200" i="0" dirty="0" err="1"/>
            <a:t>i</a:t>
          </a:r>
          <a:r>
            <a:rPr lang="en-US" sz="3200" i="0" dirty="0"/>
            <a:t> </a:t>
          </a:r>
          <a:r>
            <a:rPr lang="en-US" sz="3200" i="0" dirty="0" err="1"/>
            <a:t>ustanove</a:t>
          </a:r>
          <a:r>
            <a:rPr lang="en-US" sz="3200" i="0" dirty="0"/>
            <a:t>, </a:t>
          </a:r>
          <a:r>
            <a:rPr lang="en-US" sz="3200" i="0" dirty="0" err="1"/>
            <a:t>međunarodne</a:t>
          </a:r>
          <a:r>
            <a:rPr lang="en-US" sz="3200" i="0" dirty="0"/>
            <a:t> </a:t>
          </a:r>
          <a:r>
            <a:rPr lang="en-US" sz="3200" i="0" dirty="0" err="1"/>
            <a:t>organizacije</a:t>
          </a:r>
          <a:r>
            <a:rPr lang="en-US" sz="3200" i="0" dirty="0"/>
            <a:t> </a:t>
          </a:r>
          <a:r>
            <a:rPr lang="en-US" sz="3200" i="0" dirty="0" err="1"/>
            <a:t>i</a:t>
          </a:r>
          <a:r>
            <a:rPr lang="en-US" sz="3200" i="0" dirty="0"/>
            <a:t> </a:t>
          </a:r>
          <a:r>
            <a:rPr lang="en-US" sz="3200" i="0" dirty="0" err="1"/>
            <a:t>mediji</a:t>
          </a:r>
          <a:r>
            <a:rPr lang="bs-Latn-BA" sz="3200" i="0" dirty="0"/>
            <a:t>)</a:t>
          </a:r>
          <a:endParaRPr lang="en-US" sz="3200" dirty="0"/>
        </a:p>
      </dsp:txBody>
      <dsp:txXfrm>
        <a:off x="270933" y="2513942"/>
        <a:ext cx="13185582" cy="2113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8CC8-70C6-4C98-A121-89537B6C5160}" type="datetimeFigureOut">
              <a:rPr lang="en-US" smtClean="0"/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9B510-1EAA-4920-B83F-DBE5A86C7E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1.xml"/><Relationship Id="rId8" Type="http://schemas.openxmlformats.org/officeDocument/2006/relationships/diagramData" Target="../diagrams/data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12" Type="http://schemas.microsoft.com/office/2007/relationships/diagramDrawing" Target="../diagrams/drawing1.xml"/><Relationship Id="rId11" Type="http://schemas.openxmlformats.org/officeDocument/2006/relationships/diagramColors" Target="../diagrams/colors1.xml"/><Relationship Id="rId10" Type="http://schemas.openxmlformats.org/officeDocument/2006/relationships/diagramQuickStyle" Target="../diagrams/quickStyle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forms.gle/yqvGvSZrqqqzYBYT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mailto:melisaselak@gmail.com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osoba, poziranje, znak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osoba, poziranje, znak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isječak crteža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2320" cy="2933700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15460784" y="38100"/>
            <a:ext cx="2217420" cy="3448050"/>
          </a:xfrm>
          <a:custGeom>
            <a:avLst/>
            <a:gdLst/>
            <a:ahLst/>
            <a:cxnLst/>
            <a:rect l="l" t="t" r="r" b="b"/>
            <a:pathLst>
              <a:path w="2217419" h="3448050">
                <a:moveTo>
                  <a:pt x="0" y="0"/>
                </a:moveTo>
                <a:lnTo>
                  <a:pt x="681997" y="613532"/>
                </a:lnTo>
                <a:lnTo>
                  <a:pt x="711517" y="642281"/>
                </a:lnTo>
                <a:lnTo>
                  <a:pt x="738588" y="673147"/>
                </a:lnTo>
                <a:lnTo>
                  <a:pt x="763107" y="705971"/>
                </a:lnTo>
                <a:lnTo>
                  <a:pt x="784968" y="740595"/>
                </a:lnTo>
                <a:lnTo>
                  <a:pt x="804070" y="776860"/>
                </a:lnTo>
                <a:lnTo>
                  <a:pt x="820307" y="814607"/>
                </a:lnTo>
                <a:lnTo>
                  <a:pt x="833566" y="853650"/>
                </a:lnTo>
                <a:lnTo>
                  <a:pt x="843680" y="893517"/>
                </a:lnTo>
                <a:lnTo>
                  <a:pt x="850614" y="933936"/>
                </a:lnTo>
                <a:lnTo>
                  <a:pt x="854354" y="974716"/>
                </a:lnTo>
                <a:lnTo>
                  <a:pt x="855068" y="1002010"/>
                </a:lnTo>
                <a:lnTo>
                  <a:pt x="854889" y="1015667"/>
                </a:lnTo>
                <a:lnTo>
                  <a:pt x="852206" y="1056599"/>
                </a:lnTo>
                <a:lnTo>
                  <a:pt x="846293" y="1097319"/>
                </a:lnTo>
                <a:lnTo>
                  <a:pt x="345907" y="3447684"/>
                </a:lnTo>
                <a:lnTo>
                  <a:pt x="346648" y="3447684"/>
                </a:lnTo>
                <a:lnTo>
                  <a:pt x="2217184" y="2366963"/>
                </a:lnTo>
                <a:lnTo>
                  <a:pt x="2217184" y="0"/>
                </a:lnTo>
                <a:lnTo>
                  <a:pt x="0" y="0"/>
                </a:lnTo>
              </a:path>
            </a:pathLst>
          </a:custGeom>
          <a:solidFill>
            <a:srgbClr val="34B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5"/>
          <p:cNvSpPr/>
          <p:nvPr/>
        </p:nvSpPr>
        <p:spPr>
          <a:xfrm>
            <a:off x="15366365" y="38100"/>
            <a:ext cx="2312035" cy="2719070"/>
          </a:xfrm>
          <a:custGeom>
            <a:avLst/>
            <a:gdLst/>
            <a:ahLst/>
            <a:cxnLst/>
            <a:rect l="l" t="t" r="r" b="b"/>
            <a:pathLst>
              <a:path w="2312034" h="2719070">
                <a:moveTo>
                  <a:pt x="292496" y="0"/>
                </a:moveTo>
                <a:lnTo>
                  <a:pt x="441716" y="145390"/>
                </a:lnTo>
                <a:lnTo>
                  <a:pt x="0" y="2718542"/>
                </a:lnTo>
                <a:lnTo>
                  <a:pt x="695143" y="2353513"/>
                </a:lnTo>
                <a:lnTo>
                  <a:pt x="265023" y="2353513"/>
                </a:lnTo>
                <a:lnTo>
                  <a:pt x="655838" y="75073"/>
                </a:lnTo>
                <a:lnTo>
                  <a:pt x="578748" y="0"/>
                </a:lnTo>
                <a:lnTo>
                  <a:pt x="292496" y="0"/>
                </a:lnTo>
              </a:path>
              <a:path w="2312034" h="2719070">
                <a:moveTo>
                  <a:pt x="2311603" y="1278802"/>
                </a:moveTo>
                <a:lnTo>
                  <a:pt x="265023" y="2353513"/>
                </a:lnTo>
                <a:lnTo>
                  <a:pt x="695143" y="2353513"/>
                </a:lnTo>
                <a:lnTo>
                  <a:pt x="2311603" y="1504690"/>
                </a:lnTo>
                <a:lnTo>
                  <a:pt x="2311603" y="1278802"/>
                </a:lnTo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Picture 5" descr="Slika na kojoj se prikazuje tekst, znak, isječak crteža&#10;&#10;Opis je automatski gener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6" y="8673765"/>
            <a:ext cx="16002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63" y="8590338"/>
            <a:ext cx="13446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420100"/>
            <a:ext cx="26622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560" y="7690318"/>
            <a:ext cx="2580640" cy="2580640"/>
          </a:xfrm>
          <a:prstGeom prst="rect">
            <a:avLst/>
          </a:prstGeom>
        </p:spPr>
      </p:pic>
      <p:sp>
        <p:nvSpPr>
          <p:cNvPr id="25" name="object 5"/>
          <p:cNvSpPr/>
          <p:nvPr/>
        </p:nvSpPr>
        <p:spPr>
          <a:xfrm>
            <a:off x="16114196" y="6126067"/>
            <a:ext cx="2174240" cy="4161154"/>
          </a:xfrm>
          <a:custGeom>
            <a:avLst/>
            <a:gdLst/>
            <a:ahLst/>
            <a:cxnLst/>
            <a:rect l="l" t="t" r="r" b="b"/>
            <a:pathLst>
              <a:path w="2174240" h="4161154">
                <a:moveTo>
                  <a:pt x="2173803" y="0"/>
                </a:moveTo>
                <a:lnTo>
                  <a:pt x="0" y="227640"/>
                </a:lnTo>
                <a:lnTo>
                  <a:pt x="1776770" y="1826045"/>
                </a:lnTo>
                <a:lnTo>
                  <a:pt x="1786876" y="1835380"/>
                </a:lnTo>
                <a:lnTo>
                  <a:pt x="1815591" y="1864846"/>
                </a:lnTo>
                <a:lnTo>
                  <a:pt x="1841823" y="1896379"/>
                </a:lnTo>
                <a:lnTo>
                  <a:pt x="1865467" y="1929819"/>
                </a:lnTo>
                <a:lnTo>
                  <a:pt x="1886420" y="1965008"/>
                </a:lnTo>
                <a:lnTo>
                  <a:pt x="1904578" y="2001787"/>
                </a:lnTo>
                <a:lnTo>
                  <a:pt x="1919838" y="2039999"/>
                </a:lnTo>
                <a:lnTo>
                  <a:pt x="1932063" y="2079380"/>
                </a:lnTo>
                <a:lnTo>
                  <a:pt x="1941118" y="2119457"/>
                </a:lnTo>
                <a:lnTo>
                  <a:pt x="1946989" y="2160020"/>
                </a:lnTo>
                <a:lnTo>
                  <a:pt x="1949662" y="2200878"/>
                </a:lnTo>
                <a:lnTo>
                  <a:pt x="1949840" y="2214529"/>
                </a:lnTo>
                <a:lnTo>
                  <a:pt x="1949662" y="2228185"/>
                </a:lnTo>
                <a:lnTo>
                  <a:pt x="1946979" y="2269109"/>
                </a:lnTo>
                <a:lnTo>
                  <a:pt x="1941066" y="2309819"/>
                </a:lnTo>
                <a:lnTo>
                  <a:pt x="1547006" y="4160932"/>
                </a:lnTo>
                <a:lnTo>
                  <a:pt x="2173803" y="4160932"/>
                </a:lnTo>
                <a:lnTo>
                  <a:pt x="2173803" y="0"/>
                </a:lnTo>
              </a:path>
            </a:pathLst>
          </a:custGeom>
          <a:solidFill>
            <a:srgbClr val="C5CF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6"/>
          <p:cNvSpPr/>
          <p:nvPr/>
        </p:nvSpPr>
        <p:spPr>
          <a:xfrm>
            <a:off x="15801320" y="5135439"/>
            <a:ext cx="2487295" cy="4758055"/>
          </a:xfrm>
          <a:custGeom>
            <a:avLst/>
            <a:gdLst/>
            <a:ahLst/>
            <a:cxnLst/>
            <a:rect l="l" t="t" r="r" b="b"/>
            <a:pathLst>
              <a:path w="2487294" h="4758055">
                <a:moveTo>
                  <a:pt x="2486679" y="0"/>
                </a:moveTo>
                <a:lnTo>
                  <a:pt x="0" y="361111"/>
                </a:lnTo>
                <a:lnTo>
                  <a:pt x="1871653" y="2184750"/>
                </a:lnTo>
                <a:lnTo>
                  <a:pt x="1429937" y="4757905"/>
                </a:lnTo>
                <a:lnTo>
                  <a:pt x="2125081" y="4392883"/>
                </a:lnTo>
                <a:lnTo>
                  <a:pt x="1694961" y="4392883"/>
                </a:lnTo>
                <a:lnTo>
                  <a:pt x="2085745" y="2114442"/>
                </a:lnTo>
                <a:lnTo>
                  <a:pt x="429706" y="501715"/>
                </a:lnTo>
                <a:lnTo>
                  <a:pt x="2486679" y="201985"/>
                </a:lnTo>
                <a:lnTo>
                  <a:pt x="2486679" y="0"/>
                </a:lnTo>
              </a:path>
              <a:path w="2487294" h="4758055">
                <a:moveTo>
                  <a:pt x="2486679" y="3977128"/>
                </a:moveTo>
                <a:lnTo>
                  <a:pt x="1694961" y="4392883"/>
                </a:lnTo>
                <a:lnTo>
                  <a:pt x="2125081" y="4392883"/>
                </a:lnTo>
                <a:lnTo>
                  <a:pt x="2486679" y="4203006"/>
                </a:lnTo>
                <a:lnTo>
                  <a:pt x="2486679" y="3977128"/>
                </a:lnTo>
              </a:path>
            </a:pathLst>
          </a:custGeom>
          <a:solidFill>
            <a:srgbClr val="6B7A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7" name="Picture 6" descr="Slika na kojoj se prikazuje tekst, pribor za prvu pomoć&#10;&#10;Opis je automatski generira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63963" y="8506789"/>
            <a:ext cx="1878815" cy="1409111"/>
          </a:xfrm>
          <a:prstGeom prst="rect">
            <a:avLst/>
          </a:prstGeom>
        </p:spPr>
      </p:pic>
      <p:pic>
        <p:nvPicPr>
          <p:cNvPr id="28" name="Picture 7" descr="Slika na kojoj se prikazuje tekst&#10;&#10;Opis je automatski generiran"/>
          <p:cNvPicPr>
            <a:picLocks noChangeAspect="1"/>
          </p:cNvPicPr>
          <p:nvPr/>
        </p:nvPicPr>
        <p:blipFill>
          <a:blip r:embed="rId7"/>
          <a:srcRect l="1301" r="1301" b="2603"/>
          <a:stretch>
            <a:fillRect/>
          </a:stretch>
        </p:blipFill>
        <p:spPr>
          <a:xfrm>
            <a:off x="10058400" y="8813114"/>
            <a:ext cx="4419600" cy="826186"/>
          </a:xfrm>
          <a:prstGeom prst="rect">
            <a:avLst/>
          </a:prstGeom>
        </p:spPr>
      </p:pic>
      <p:graphicFrame>
        <p:nvGraphicFramePr>
          <p:cNvPr id="30" name="TekstniOkvir 6"/>
          <p:cNvGraphicFramePr/>
          <p:nvPr/>
        </p:nvGraphicFramePr>
        <p:xfrm>
          <a:off x="1600200" y="3399460"/>
          <a:ext cx="13563600" cy="488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1" name="Slika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36" y="8191500"/>
            <a:ext cx="1812965" cy="1887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isječak crteža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684143"/>
            <a:ext cx="7942074" cy="2918711"/>
          </a:xfrm>
          <a:prstGeom prst="rect">
            <a:avLst/>
          </a:prstGeom>
        </p:spPr>
      </p:pic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119937" y="1714500"/>
            <a:ext cx="0" cy="6858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13748187" y="1028574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dirty="0" err="1">
                <a:effectLst/>
              </a:rPr>
              <a:t>Sajam</a:t>
            </a:r>
            <a:r>
              <a:rPr lang="en-US" sz="2000" b="1" i="0" u="none" strike="noStrike" dirty="0">
                <a:effectLst/>
              </a:rPr>
              <a:t> </a:t>
            </a:r>
            <a:r>
              <a:rPr lang="bs-Latn-BA" sz="2000" b="1" dirty="0"/>
              <a:t>p</a:t>
            </a:r>
            <a:r>
              <a:rPr lang="en-US" sz="2000" b="1" i="0" u="none" strike="noStrike" dirty="0" err="1">
                <a:effectLst/>
              </a:rPr>
              <a:t>rilika</a:t>
            </a:r>
            <a:r>
              <a:rPr lang="bs-Latn-BA" sz="2000" i="0" u="none" strike="noStrike" dirty="0">
                <a:effectLst/>
              </a:rPr>
              <a:t>:</a:t>
            </a:r>
            <a:r>
              <a:rPr lang="en-US" sz="2000" i="0" u="none" strike="noStrike" dirty="0">
                <a:effectLst/>
              </a:rPr>
              <a:t> </a:t>
            </a:r>
            <a:r>
              <a:rPr lang="bs-Latn-BA" sz="2000" i="0" u="none" strike="noStrike" dirty="0">
                <a:effectLst/>
              </a:rPr>
              <a:t>100+ izlagača </a:t>
            </a:r>
            <a:r>
              <a:rPr lang="en-US" sz="2000" i="0" u="none" strike="noStrike" dirty="0">
                <a:effectLst/>
              </a:rPr>
              <a:t>(</a:t>
            </a:r>
            <a:r>
              <a:rPr lang="en-US" sz="2000" i="0" u="none" strike="noStrike" dirty="0" err="1">
                <a:effectLst/>
              </a:rPr>
              <a:t>poslovi</a:t>
            </a:r>
            <a:r>
              <a:rPr lang="en-US" sz="2000" i="0" u="none" strike="noStrike" dirty="0">
                <a:effectLst/>
              </a:rPr>
              <a:t>, </a:t>
            </a:r>
            <a:r>
              <a:rPr lang="en-US" sz="2000" i="0" u="none" strike="noStrike" dirty="0" err="1">
                <a:effectLst/>
              </a:rPr>
              <a:t>prakse</a:t>
            </a:r>
            <a:r>
              <a:rPr lang="en-US" sz="2000" i="0" u="none" strike="noStrike" dirty="0">
                <a:effectLst/>
              </a:rPr>
              <a:t>, </a:t>
            </a:r>
            <a:r>
              <a:rPr lang="en-US" sz="2000" i="0" u="none" strike="noStrike" dirty="0" err="1">
                <a:effectLst/>
              </a:rPr>
              <a:t>stipendije</a:t>
            </a:r>
            <a:r>
              <a:rPr lang="en-US" sz="2000" i="0" u="none" strike="noStrike" dirty="0">
                <a:effectLst/>
              </a:rPr>
              <a:t>, </a:t>
            </a:r>
            <a:r>
              <a:rPr lang="en-US" sz="2000" i="0" u="none" strike="noStrike" dirty="0" err="1">
                <a:effectLst/>
              </a:rPr>
              <a:t>volonterske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pozicije</a:t>
            </a:r>
            <a:r>
              <a:rPr lang="en-US" sz="2000" i="0" u="none" strike="noStrike" dirty="0">
                <a:effectLst/>
              </a:rPr>
              <a:t>, </a:t>
            </a:r>
            <a:r>
              <a:rPr lang="en-US" sz="2000" i="0" u="none" strike="noStrike" dirty="0" err="1">
                <a:effectLst/>
              </a:rPr>
              <a:t>edukacije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i</a:t>
            </a:r>
            <a:r>
              <a:rPr lang="en-US" sz="2000" i="0" u="none" strike="noStrike" dirty="0">
                <a:effectLst/>
              </a:rPr>
              <a:t> dr.)</a:t>
            </a:r>
            <a:endParaRPr lang="en-US" sz="2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3748187" y="2604166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dirty="0" err="1">
                <a:effectLst/>
              </a:rPr>
              <a:t>Inspirativni</a:t>
            </a:r>
            <a:r>
              <a:rPr lang="en-US" sz="2000" b="1" i="0" u="none" strike="noStrike" dirty="0">
                <a:effectLst/>
              </a:rPr>
              <a:t> </a:t>
            </a:r>
            <a:r>
              <a:rPr lang="en-US" sz="2000" b="1" i="0" u="none" strike="noStrike" dirty="0" err="1">
                <a:effectLst/>
              </a:rPr>
              <a:t>paneli</a:t>
            </a:r>
            <a:r>
              <a:rPr lang="en-US" sz="2000" b="1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i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susreti</a:t>
            </a:r>
            <a:r>
              <a:rPr lang="en-US" sz="2000" i="0" u="none" strike="noStrike" dirty="0">
                <a:effectLst/>
              </a:rPr>
              <a:t> </a:t>
            </a:r>
            <a:r>
              <a:rPr lang="bs-Latn-BA" sz="2000" i="0" u="none" strike="noStrike" dirty="0">
                <a:effectLst/>
              </a:rPr>
              <a:t>o </a:t>
            </a:r>
            <a:r>
              <a:rPr lang="bs-Latn-BA" sz="2000" i="0" u="none" strike="noStrike" dirty="0" err="1">
                <a:effectLst/>
              </a:rPr>
              <a:t>zapošljavanju</a:t>
            </a:r>
            <a:r>
              <a:rPr lang="bs-Latn-BA" sz="2000" i="0" u="none" strike="noStrike" dirty="0">
                <a:effectLst/>
              </a:rPr>
              <a:t> mladih, tržištu rada i trendovima</a:t>
            </a:r>
            <a:endParaRPr lang="en-US" sz="20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3748187" y="390826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0" u="none" strike="noStrike" dirty="0">
                <a:effectLst/>
              </a:rPr>
              <a:t>HR </a:t>
            </a:r>
            <a:r>
              <a:rPr lang="pl-PL" sz="2000" b="1" i="0" u="none" strike="noStrike" dirty="0">
                <a:effectLst/>
              </a:rPr>
              <a:t>edukativne radionice </a:t>
            </a:r>
            <a:r>
              <a:rPr lang="pl-PL" sz="2000" i="0" u="none" strike="noStrike" dirty="0">
                <a:effectLst/>
              </a:rPr>
              <a:t>za razvoj karijere mladih</a:t>
            </a:r>
            <a:endParaRPr lang="en-US" sz="20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3764229" y="5414540"/>
            <a:ext cx="3306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none" strike="noStrike" dirty="0">
                <a:effectLst/>
              </a:rPr>
              <a:t>Kutak za </a:t>
            </a:r>
            <a:r>
              <a:rPr lang="en-US" sz="2000" i="0" u="none" strike="noStrike" dirty="0" err="1">
                <a:effectLst/>
              </a:rPr>
              <a:t>profesionalnu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orijentaciju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i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b="1" i="0" u="none" strike="noStrike" dirty="0" err="1">
                <a:effectLst/>
              </a:rPr>
              <a:t>karijerno</a:t>
            </a:r>
            <a:r>
              <a:rPr lang="en-US" sz="2000" b="1" i="0" u="none" strike="noStrike" dirty="0">
                <a:effectLst/>
              </a:rPr>
              <a:t> </a:t>
            </a:r>
            <a:r>
              <a:rPr lang="en-US" sz="2000" b="1" i="0" u="none" strike="noStrike" dirty="0" err="1">
                <a:effectLst/>
              </a:rPr>
              <a:t>testiranje</a:t>
            </a:r>
            <a:r>
              <a:rPr lang="bs-Latn-BA" sz="2000" b="1" i="0" u="none" strike="noStrike" dirty="0">
                <a:effectLst/>
              </a:rPr>
              <a:t> </a:t>
            </a:r>
            <a:r>
              <a:rPr lang="bs-Latn-BA" sz="2000" i="0" u="none" strike="noStrike" dirty="0">
                <a:effectLst/>
              </a:rPr>
              <a:t>mladih</a:t>
            </a:r>
            <a:r>
              <a:rPr lang="en-US" sz="2000" i="0" u="none" strike="noStrike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3793796" y="694740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none" strike="noStrike" dirty="0" err="1">
                <a:effectLst/>
              </a:rPr>
              <a:t>Prostor</a:t>
            </a:r>
            <a:r>
              <a:rPr lang="en-US" sz="2000" i="0" u="none" strike="noStrike" dirty="0">
                <a:effectLst/>
              </a:rPr>
              <a:t> za </a:t>
            </a:r>
            <a:r>
              <a:rPr lang="en-US" sz="2000" b="1" i="0" u="none" strike="noStrike" dirty="0" err="1">
                <a:effectLst/>
              </a:rPr>
              <a:t>anketiranje</a:t>
            </a:r>
            <a:r>
              <a:rPr lang="en-US" sz="2000" i="0" u="none" strike="noStrike" dirty="0">
                <a:effectLst/>
              </a:rPr>
              <a:t> </a:t>
            </a:r>
            <a:r>
              <a:rPr lang="en-US" sz="2000" i="0" u="none" strike="noStrike" dirty="0" err="1">
                <a:effectLst/>
              </a:rPr>
              <a:t>mladih</a:t>
            </a:r>
            <a:r>
              <a:rPr lang="en-US" sz="2000" i="0" u="none" strike="noStrike" dirty="0">
                <a:effectLst/>
              </a:rPr>
              <a:t> o </a:t>
            </a:r>
            <a:r>
              <a:rPr lang="en-US" sz="2000" i="0" u="none" strike="noStrike" dirty="0" err="1">
                <a:effectLst/>
              </a:rPr>
              <a:t>Strategiji</a:t>
            </a:r>
            <a:r>
              <a:rPr lang="en-US" sz="2000" i="0" u="none" strike="noStrike" dirty="0">
                <a:effectLst/>
              </a:rPr>
              <a:t> za </a:t>
            </a:r>
            <a:r>
              <a:rPr lang="en-US" sz="2000" i="0" u="none" strike="noStrike" dirty="0" err="1">
                <a:effectLst/>
              </a:rPr>
              <a:t>mlade</a:t>
            </a:r>
            <a:r>
              <a:rPr lang="en-US" sz="2000" i="0" u="none" strike="noStrike" dirty="0">
                <a:effectLst/>
              </a:rPr>
              <a:t> KS</a:t>
            </a:r>
            <a:endParaRPr lang="en-US" sz="20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32" y="853852"/>
            <a:ext cx="3664138" cy="8579291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13793796" y="838690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i="0" u="none" strike="noStrike" dirty="0">
                <a:effectLst/>
              </a:rPr>
              <a:t>10. državno </a:t>
            </a:r>
            <a:r>
              <a:rPr lang="bs-Latn-BA" sz="2000" b="1" i="0" u="none" strike="noStrike" dirty="0">
                <a:effectLst/>
              </a:rPr>
              <a:t>takmičenje</a:t>
            </a:r>
            <a:r>
              <a:rPr lang="bs-Latn-BA" sz="2000" i="0" u="none" strike="noStrike" dirty="0">
                <a:effectLst/>
              </a:rPr>
              <a:t> mladih u poduzetništvu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5498141" y="-14037"/>
            <a:ext cx="7291717" cy="33790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159208" y="6231331"/>
            <a:ext cx="4129404" cy="4055745"/>
          </a:xfrm>
          <a:custGeom>
            <a:avLst/>
            <a:gdLst/>
            <a:ahLst/>
            <a:cxnLst/>
            <a:rect l="l" t="t" r="r" b="b"/>
            <a:pathLst>
              <a:path w="4129405" h="4055745">
                <a:moveTo>
                  <a:pt x="3771503" y="0"/>
                </a:moveTo>
                <a:lnTo>
                  <a:pt x="2800167" y="2183504"/>
                </a:lnTo>
                <a:lnTo>
                  <a:pt x="2781950" y="2220452"/>
                </a:lnTo>
                <a:lnTo>
                  <a:pt x="2760957" y="2255727"/>
                </a:lnTo>
                <a:lnTo>
                  <a:pt x="2737307" y="2289181"/>
                </a:lnTo>
                <a:lnTo>
                  <a:pt x="2711122" y="2320667"/>
                </a:lnTo>
                <a:lnTo>
                  <a:pt x="2682522" y="2350035"/>
                </a:lnTo>
                <a:lnTo>
                  <a:pt x="2651626" y="2377139"/>
                </a:lnTo>
                <a:lnTo>
                  <a:pt x="2618581" y="2401817"/>
                </a:lnTo>
                <a:lnTo>
                  <a:pt x="2583784" y="2423763"/>
                </a:lnTo>
                <a:lnTo>
                  <a:pt x="2547479" y="2442847"/>
                </a:lnTo>
                <a:lnTo>
                  <a:pt x="2509845" y="2459003"/>
                </a:lnTo>
                <a:lnTo>
                  <a:pt x="2471058" y="2472162"/>
                </a:lnTo>
                <a:lnTo>
                  <a:pt x="2431297" y="2482256"/>
                </a:lnTo>
                <a:lnTo>
                  <a:pt x="2390739" y="2489218"/>
                </a:lnTo>
                <a:lnTo>
                  <a:pt x="0" y="2739755"/>
                </a:lnTo>
                <a:lnTo>
                  <a:pt x="1462748" y="4055668"/>
                </a:lnTo>
                <a:lnTo>
                  <a:pt x="4128790" y="4055668"/>
                </a:lnTo>
                <a:lnTo>
                  <a:pt x="4128790" y="803159"/>
                </a:lnTo>
                <a:lnTo>
                  <a:pt x="3771503" y="0"/>
                </a:lnTo>
              </a:path>
            </a:pathLst>
          </a:custGeom>
          <a:solidFill>
            <a:srgbClr val="8437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31856" y="7794628"/>
            <a:ext cx="2124710" cy="2025650"/>
          </a:xfrm>
          <a:custGeom>
            <a:avLst/>
            <a:gdLst/>
            <a:ahLst/>
            <a:cxnLst/>
            <a:rect l="l" t="t" r="r" b="b"/>
            <a:pathLst>
              <a:path w="2124709" h="2025650">
                <a:moveTo>
                  <a:pt x="1062045" y="0"/>
                </a:moveTo>
                <a:lnTo>
                  <a:pt x="733653" y="666689"/>
                </a:lnTo>
                <a:lnTo>
                  <a:pt x="0" y="773609"/>
                </a:lnTo>
                <a:lnTo>
                  <a:pt x="531022" y="1292912"/>
                </a:lnTo>
                <a:lnTo>
                  <a:pt x="405719" y="2025633"/>
                </a:lnTo>
                <a:lnTo>
                  <a:pt x="602932" y="1921693"/>
                </a:lnTo>
                <a:lnTo>
                  <a:pt x="480882" y="1921693"/>
                </a:lnTo>
                <a:lnTo>
                  <a:pt x="591769" y="1272884"/>
                </a:lnTo>
                <a:lnTo>
                  <a:pt x="121919" y="813660"/>
                </a:lnTo>
                <a:lnTo>
                  <a:pt x="771479" y="718660"/>
                </a:lnTo>
                <a:lnTo>
                  <a:pt x="1062045" y="128646"/>
                </a:lnTo>
                <a:lnTo>
                  <a:pt x="1125412" y="128646"/>
                </a:lnTo>
                <a:lnTo>
                  <a:pt x="1062045" y="0"/>
                </a:lnTo>
                <a:close/>
              </a:path>
              <a:path w="2124709" h="2025650">
                <a:moveTo>
                  <a:pt x="1184007" y="1679722"/>
                </a:moveTo>
                <a:lnTo>
                  <a:pt x="1062045" y="1679722"/>
                </a:lnTo>
                <a:lnTo>
                  <a:pt x="1718370" y="2025633"/>
                </a:lnTo>
                <a:lnTo>
                  <a:pt x="1700596" y="1921693"/>
                </a:lnTo>
                <a:lnTo>
                  <a:pt x="1642750" y="1921693"/>
                </a:lnTo>
                <a:lnTo>
                  <a:pt x="1184007" y="1679722"/>
                </a:lnTo>
                <a:close/>
              </a:path>
              <a:path w="2124709" h="2025650">
                <a:moveTo>
                  <a:pt x="1062045" y="1615391"/>
                </a:moveTo>
                <a:lnTo>
                  <a:pt x="480882" y="1921693"/>
                </a:lnTo>
                <a:lnTo>
                  <a:pt x="602932" y="1921693"/>
                </a:lnTo>
                <a:lnTo>
                  <a:pt x="1062045" y="1679722"/>
                </a:lnTo>
                <a:lnTo>
                  <a:pt x="1184007" y="1679722"/>
                </a:lnTo>
                <a:lnTo>
                  <a:pt x="1062045" y="1615391"/>
                </a:lnTo>
                <a:close/>
              </a:path>
              <a:path w="2124709" h="2025650">
                <a:moveTo>
                  <a:pt x="1125412" y="128646"/>
                </a:moveTo>
                <a:lnTo>
                  <a:pt x="1062045" y="128646"/>
                </a:lnTo>
                <a:lnTo>
                  <a:pt x="1352610" y="719090"/>
                </a:lnTo>
                <a:lnTo>
                  <a:pt x="2002139" y="813660"/>
                </a:lnTo>
                <a:lnTo>
                  <a:pt x="1531894" y="1272884"/>
                </a:lnTo>
                <a:lnTo>
                  <a:pt x="1642750" y="1921693"/>
                </a:lnTo>
                <a:lnTo>
                  <a:pt x="1700596" y="1921693"/>
                </a:lnTo>
                <a:lnTo>
                  <a:pt x="1593067" y="1292912"/>
                </a:lnTo>
                <a:lnTo>
                  <a:pt x="2124090" y="773609"/>
                </a:lnTo>
                <a:lnTo>
                  <a:pt x="1390436" y="666689"/>
                </a:lnTo>
                <a:lnTo>
                  <a:pt x="1125412" y="128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472123"/>
            <a:ext cx="2828290" cy="5051425"/>
          </a:xfrm>
          <a:custGeom>
            <a:avLst/>
            <a:gdLst/>
            <a:ahLst/>
            <a:cxnLst/>
            <a:rect l="l" t="t" r="r" b="b"/>
            <a:pathLst>
              <a:path w="2828290" h="5051425">
                <a:moveTo>
                  <a:pt x="0" y="0"/>
                </a:moveTo>
                <a:lnTo>
                  <a:pt x="0" y="4250080"/>
                </a:lnTo>
                <a:lnTo>
                  <a:pt x="1386489" y="5051132"/>
                </a:lnTo>
                <a:lnTo>
                  <a:pt x="1387192" y="5051132"/>
                </a:lnTo>
                <a:lnTo>
                  <a:pt x="889503" y="2714249"/>
                </a:lnTo>
                <a:lnTo>
                  <a:pt x="886814" y="2700760"/>
                </a:lnTo>
                <a:lnTo>
                  <a:pt x="880901" y="2660049"/>
                </a:lnTo>
                <a:lnTo>
                  <a:pt x="878216" y="2619124"/>
                </a:lnTo>
                <a:lnTo>
                  <a:pt x="878037" y="2605468"/>
                </a:lnTo>
                <a:lnTo>
                  <a:pt x="878214" y="2591816"/>
                </a:lnTo>
                <a:lnTo>
                  <a:pt x="880884" y="2550956"/>
                </a:lnTo>
                <a:lnTo>
                  <a:pt x="886753" y="2510391"/>
                </a:lnTo>
                <a:lnTo>
                  <a:pt x="895809" y="2470310"/>
                </a:lnTo>
                <a:lnTo>
                  <a:pt x="908038" y="2430927"/>
                </a:lnTo>
                <a:lnTo>
                  <a:pt x="923299" y="2392721"/>
                </a:lnTo>
                <a:lnTo>
                  <a:pt x="941458" y="2355945"/>
                </a:lnTo>
                <a:lnTo>
                  <a:pt x="962410" y="2320756"/>
                </a:lnTo>
                <a:lnTo>
                  <a:pt x="986052" y="2287315"/>
                </a:lnTo>
                <a:lnTo>
                  <a:pt x="1012280" y="2255778"/>
                </a:lnTo>
                <a:lnTo>
                  <a:pt x="1040992" y="2226306"/>
                </a:lnTo>
                <a:lnTo>
                  <a:pt x="2827876" y="618566"/>
                </a:lnTo>
                <a:lnTo>
                  <a:pt x="450783" y="369667"/>
                </a:lnTo>
                <a:lnTo>
                  <a:pt x="410007" y="363760"/>
                </a:lnTo>
                <a:lnTo>
                  <a:pt x="369964" y="354700"/>
                </a:lnTo>
                <a:lnTo>
                  <a:pt x="330834" y="342553"/>
                </a:lnTo>
                <a:lnTo>
                  <a:pt x="292794" y="327388"/>
                </a:lnTo>
                <a:lnTo>
                  <a:pt x="256022" y="309273"/>
                </a:lnTo>
                <a:lnTo>
                  <a:pt x="220696" y="288276"/>
                </a:lnTo>
                <a:lnTo>
                  <a:pt x="187013" y="264474"/>
                </a:lnTo>
                <a:lnTo>
                  <a:pt x="155385" y="238152"/>
                </a:lnTo>
                <a:lnTo>
                  <a:pt x="126014" y="209519"/>
                </a:lnTo>
                <a:lnTo>
                  <a:pt x="99018" y="178721"/>
                </a:lnTo>
                <a:lnTo>
                  <a:pt x="74517" y="145905"/>
                </a:lnTo>
                <a:lnTo>
                  <a:pt x="52629" y="111216"/>
                </a:lnTo>
                <a:lnTo>
                  <a:pt x="33474" y="74802"/>
                </a:lnTo>
                <a:lnTo>
                  <a:pt x="27717" y="62306"/>
                </a:lnTo>
                <a:lnTo>
                  <a:pt x="0" y="0"/>
                </a:lnTo>
                <a:close/>
              </a:path>
            </a:pathLst>
          </a:custGeom>
          <a:solidFill>
            <a:srgbClr val="8437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124018"/>
            <a:ext cx="2566035" cy="4769485"/>
          </a:xfrm>
          <a:custGeom>
            <a:avLst/>
            <a:gdLst/>
            <a:ahLst/>
            <a:cxnLst/>
            <a:rect l="l" t="t" r="r" b="b"/>
            <a:pathLst>
              <a:path w="2566035" h="4769484">
                <a:moveTo>
                  <a:pt x="0" y="3947634"/>
                </a:moveTo>
                <a:lnTo>
                  <a:pt x="0" y="4173055"/>
                </a:lnTo>
                <a:lnTo>
                  <a:pt x="1135559" y="4769347"/>
                </a:lnTo>
                <a:lnTo>
                  <a:pt x="1072898" y="4404315"/>
                </a:lnTo>
                <a:lnTo>
                  <a:pt x="869036" y="4404315"/>
                </a:lnTo>
                <a:lnTo>
                  <a:pt x="0" y="3947634"/>
                </a:lnTo>
              </a:path>
              <a:path w="2566035" h="4769484">
                <a:moveTo>
                  <a:pt x="0" y="0"/>
                </a:moveTo>
                <a:lnTo>
                  <a:pt x="0" y="203336"/>
                </a:lnTo>
                <a:lnTo>
                  <a:pt x="2135779" y="513159"/>
                </a:lnTo>
                <a:lnTo>
                  <a:pt x="478237" y="2125887"/>
                </a:lnTo>
                <a:lnTo>
                  <a:pt x="869036" y="4404315"/>
                </a:lnTo>
                <a:lnTo>
                  <a:pt x="1072898" y="4404315"/>
                </a:lnTo>
                <a:lnTo>
                  <a:pt x="693849" y="2196173"/>
                </a:lnTo>
                <a:lnTo>
                  <a:pt x="2565510" y="37252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Slika 6" descr="Slika na kojoj se prikazuje tekst, na zatvorenom, nekoliko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47344"/>
            <a:ext cx="70866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11277600" y="3570387"/>
            <a:ext cx="57161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b="1" i="0" u="none" strike="noStrike" dirty="0">
                <a:solidFill>
                  <a:schemeClr val="bg1"/>
                </a:solidFill>
                <a:effectLst/>
              </a:rPr>
              <a:t>Budit</a:t>
            </a:r>
            <a:r>
              <a:rPr lang="bs-Latn-BA" sz="3600" b="1" dirty="0">
                <a:solidFill>
                  <a:schemeClr val="bg1"/>
                </a:solidFill>
              </a:rPr>
              <a:t>e partner i jedan od </a:t>
            </a:r>
            <a:r>
              <a:rPr lang="bs-Latn-BA" sz="3600" b="1" i="0" u="none" strike="noStrike" dirty="0">
                <a:solidFill>
                  <a:schemeClr val="bg1"/>
                </a:solidFill>
                <a:effectLst/>
              </a:rPr>
              <a:t>100 izlagača ukoliko nudite mladima nešto od slijedećeg: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bs-Latn-BA" sz="3600" dirty="0">
                <a:solidFill>
                  <a:schemeClr val="bg1"/>
                </a:solidFill>
              </a:rPr>
              <a:t>Posao</a:t>
            </a:r>
            <a:endParaRPr lang="bs-Latn-BA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bs-Latn-BA" sz="3600" dirty="0">
                <a:solidFill>
                  <a:schemeClr val="bg1"/>
                </a:solidFill>
              </a:rPr>
              <a:t>Stažiranje/praksa</a:t>
            </a:r>
            <a:endParaRPr lang="bs-Latn-BA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bs-Latn-BA" sz="3600" dirty="0">
                <a:solidFill>
                  <a:schemeClr val="bg1"/>
                </a:solidFill>
              </a:rPr>
              <a:t>Edukacije</a:t>
            </a:r>
            <a:endParaRPr lang="bs-Latn-BA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bs-Latn-BA" sz="3600" dirty="0">
                <a:solidFill>
                  <a:schemeClr val="bg1"/>
                </a:solidFill>
              </a:rPr>
              <a:t>Stipendije</a:t>
            </a:r>
            <a:endParaRPr lang="bs-Latn-BA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bs-Latn-BA" sz="3600" dirty="0">
                <a:solidFill>
                  <a:schemeClr val="bg1"/>
                </a:solidFill>
              </a:rPr>
              <a:t>Volontiranje</a:t>
            </a:r>
            <a:endParaRPr lang="bs-Latn-BA" sz="3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bs-Latn-BA" sz="3600" dirty="0">
                <a:solidFill>
                  <a:schemeClr val="bg1"/>
                </a:solidFill>
              </a:rPr>
              <a:t>...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70815" y="0"/>
            <a:ext cx="2217420" cy="3448050"/>
          </a:xfrm>
          <a:custGeom>
            <a:avLst/>
            <a:gdLst/>
            <a:ahLst/>
            <a:cxnLst/>
            <a:rect l="l" t="t" r="r" b="b"/>
            <a:pathLst>
              <a:path w="2217419" h="3448050">
                <a:moveTo>
                  <a:pt x="0" y="0"/>
                </a:moveTo>
                <a:lnTo>
                  <a:pt x="681997" y="613532"/>
                </a:lnTo>
                <a:lnTo>
                  <a:pt x="711517" y="642281"/>
                </a:lnTo>
                <a:lnTo>
                  <a:pt x="738588" y="673147"/>
                </a:lnTo>
                <a:lnTo>
                  <a:pt x="763107" y="705971"/>
                </a:lnTo>
                <a:lnTo>
                  <a:pt x="784968" y="740595"/>
                </a:lnTo>
                <a:lnTo>
                  <a:pt x="804070" y="776860"/>
                </a:lnTo>
                <a:lnTo>
                  <a:pt x="820307" y="814607"/>
                </a:lnTo>
                <a:lnTo>
                  <a:pt x="833566" y="853650"/>
                </a:lnTo>
                <a:lnTo>
                  <a:pt x="843680" y="893520"/>
                </a:lnTo>
                <a:lnTo>
                  <a:pt x="850614" y="933943"/>
                </a:lnTo>
                <a:lnTo>
                  <a:pt x="854354" y="974728"/>
                </a:lnTo>
                <a:lnTo>
                  <a:pt x="855068" y="1002023"/>
                </a:lnTo>
                <a:lnTo>
                  <a:pt x="854889" y="1015681"/>
                </a:lnTo>
                <a:lnTo>
                  <a:pt x="852206" y="1056610"/>
                </a:lnTo>
                <a:lnTo>
                  <a:pt x="846293" y="1097324"/>
                </a:lnTo>
                <a:lnTo>
                  <a:pt x="345907" y="3447684"/>
                </a:lnTo>
                <a:lnTo>
                  <a:pt x="346648" y="3447684"/>
                </a:lnTo>
                <a:lnTo>
                  <a:pt x="2217184" y="2366963"/>
                </a:lnTo>
                <a:lnTo>
                  <a:pt x="2217184" y="0"/>
                </a:lnTo>
                <a:lnTo>
                  <a:pt x="0" y="0"/>
                </a:lnTo>
              </a:path>
            </a:pathLst>
          </a:custGeom>
          <a:solidFill>
            <a:srgbClr val="58C3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1015" y="2430656"/>
            <a:ext cx="6591269" cy="370520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4724" y="5973660"/>
            <a:ext cx="7943849" cy="431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204114"/>
            <a:ext cx="2160905" cy="3082925"/>
          </a:xfrm>
          <a:custGeom>
            <a:avLst/>
            <a:gdLst/>
            <a:ahLst/>
            <a:cxnLst/>
            <a:rect l="l" t="t" r="r" b="b"/>
            <a:pathLst>
              <a:path w="2160905" h="3082925">
                <a:moveTo>
                  <a:pt x="0" y="0"/>
                </a:moveTo>
                <a:lnTo>
                  <a:pt x="0" y="3082885"/>
                </a:lnTo>
                <a:lnTo>
                  <a:pt x="1115882" y="3082885"/>
                </a:lnTo>
                <a:lnTo>
                  <a:pt x="1047793" y="2762790"/>
                </a:lnTo>
                <a:lnTo>
                  <a:pt x="1045796" y="2750508"/>
                </a:lnTo>
                <a:lnTo>
                  <a:pt x="1044317" y="2738164"/>
                </a:lnTo>
                <a:lnTo>
                  <a:pt x="1043357" y="2725768"/>
                </a:lnTo>
                <a:lnTo>
                  <a:pt x="1042919" y="2713325"/>
                </a:lnTo>
                <a:lnTo>
                  <a:pt x="1043004" y="2700845"/>
                </a:lnTo>
                <a:lnTo>
                  <a:pt x="1048613" y="2650702"/>
                </a:lnTo>
                <a:lnTo>
                  <a:pt x="1058400" y="2613077"/>
                </a:lnTo>
                <a:lnTo>
                  <a:pt x="1073006" y="2577361"/>
                </a:lnTo>
                <a:lnTo>
                  <a:pt x="1091987" y="2543946"/>
                </a:lnTo>
                <a:lnTo>
                  <a:pt x="1115084" y="2513232"/>
                </a:lnTo>
                <a:lnTo>
                  <a:pt x="1142036" y="2485620"/>
                </a:lnTo>
                <a:lnTo>
                  <a:pt x="2160568" y="1568599"/>
                </a:lnTo>
                <a:lnTo>
                  <a:pt x="792360" y="1425163"/>
                </a:lnTo>
                <a:lnTo>
                  <a:pt x="742892" y="1414696"/>
                </a:lnTo>
                <a:lnTo>
                  <a:pt x="707117" y="1401299"/>
                </a:lnTo>
                <a:lnTo>
                  <a:pt x="672730" y="1383168"/>
                </a:lnTo>
                <a:lnTo>
                  <a:pt x="640502" y="1360555"/>
                </a:lnTo>
                <a:lnTo>
                  <a:pt x="612212" y="1334431"/>
                </a:lnTo>
                <a:lnTo>
                  <a:pt x="587562" y="1304973"/>
                </a:lnTo>
                <a:lnTo>
                  <a:pt x="566851" y="1272553"/>
                </a:lnTo>
                <a:lnTo>
                  <a:pt x="555379" y="1249477"/>
                </a:lnTo>
                <a:lnTo>
                  <a:pt x="0" y="0"/>
                </a:lnTo>
              </a:path>
            </a:pathLst>
          </a:custGeom>
          <a:solidFill>
            <a:srgbClr val="9C98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976396" y="0"/>
            <a:ext cx="2312035" cy="2719070"/>
          </a:xfrm>
          <a:custGeom>
            <a:avLst/>
            <a:gdLst/>
            <a:ahLst/>
            <a:cxnLst/>
            <a:rect l="l" t="t" r="r" b="b"/>
            <a:pathLst>
              <a:path w="2312034" h="2719070">
                <a:moveTo>
                  <a:pt x="292496" y="0"/>
                </a:moveTo>
                <a:lnTo>
                  <a:pt x="441716" y="145390"/>
                </a:lnTo>
                <a:lnTo>
                  <a:pt x="0" y="2718542"/>
                </a:lnTo>
                <a:lnTo>
                  <a:pt x="695143" y="2353513"/>
                </a:lnTo>
                <a:lnTo>
                  <a:pt x="265023" y="2353513"/>
                </a:lnTo>
                <a:lnTo>
                  <a:pt x="655838" y="75073"/>
                </a:lnTo>
                <a:lnTo>
                  <a:pt x="578748" y="0"/>
                </a:lnTo>
                <a:lnTo>
                  <a:pt x="292496" y="0"/>
                </a:lnTo>
              </a:path>
              <a:path w="2312034" h="2719070">
                <a:moveTo>
                  <a:pt x="2311603" y="1278802"/>
                </a:moveTo>
                <a:lnTo>
                  <a:pt x="265023" y="2353513"/>
                </a:lnTo>
                <a:lnTo>
                  <a:pt x="695143" y="2353513"/>
                </a:lnTo>
                <a:lnTo>
                  <a:pt x="2311603" y="1504690"/>
                </a:lnTo>
                <a:lnTo>
                  <a:pt x="2311603" y="1278802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874950"/>
            <a:ext cx="2760980" cy="2412365"/>
          </a:xfrm>
          <a:custGeom>
            <a:avLst/>
            <a:gdLst/>
            <a:ahLst/>
            <a:cxnLst/>
            <a:rect l="l" t="t" r="r" b="b"/>
            <a:pathLst>
              <a:path w="2760980" h="2412365">
                <a:moveTo>
                  <a:pt x="727567" y="260911"/>
                </a:moveTo>
                <a:lnTo>
                  <a:pt x="598563" y="260911"/>
                </a:lnTo>
                <a:lnTo>
                  <a:pt x="1190125" y="1458394"/>
                </a:lnTo>
                <a:lnTo>
                  <a:pt x="2512515" y="1650193"/>
                </a:lnTo>
                <a:lnTo>
                  <a:pt x="1729349" y="2412049"/>
                </a:lnTo>
                <a:lnTo>
                  <a:pt x="1895336" y="2412049"/>
                </a:lnTo>
                <a:lnTo>
                  <a:pt x="2760738" y="1568979"/>
                </a:lnTo>
                <a:lnTo>
                  <a:pt x="1267099" y="1352120"/>
                </a:lnTo>
                <a:lnTo>
                  <a:pt x="727567" y="260911"/>
                </a:lnTo>
                <a:close/>
              </a:path>
              <a:path w="2760980" h="2412365">
                <a:moveTo>
                  <a:pt x="598563" y="0"/>
                </a:moveTo>
                <a:lnTo>
                  <a:pt x="0" y="1210577"/>
                </a:lnTo>
                <a:lnTo>
                  <a:pt x="0" y="1458544"/>
                </a:lnTo>
                <a:lnTo>
                  <a:pt x="6988" y="1457526"/>
                </a:lnTo>
                <a:lnTo>
                  <a:pt x="598563" y="260911"/>
                </a:lnTo>
                <a:lnTo>
                  <a:pt x="727567" y="260911"/>
                </a:lnTo>
                <a:lnTo>
                  <a:pt x="598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09882"/>
            <a:ext cx="10058400" cy="1377950"/>
          </a:xfrm>
          <a:custGeom>
            <a:avLst/>
            <a:gdLst/>
            <a:ahLst/>
            <a:cxnLst/>
            <a:rect l="l" t="t" r="r" b="b"/>
            <a:pathLst>
              <a:path w="8743950" h="1377950">
                <a:moveTo>
                  <a:pt x="8258187" y="0"/>
                </a:moveTo>
                <a:lnTo>
                  <a:pt x="0" y="0"/>
                </a:lnTo>
                <a:lnTo>
                  <a:pt x="0" y="1377783"/>
                </a:lnTo>
                <a:lnTo>
                  <a:pt x="8258007" y="1377783"/>
                </a:lnTo>
                <a:lnTo>
                  <a:pt x="8277290" y="1377401"/>
                </a:lnTo>
                <a:lnTo>
                  <a:pt x="8315537" y="1374367"/>
                </a:lnTo>
                <a:lnTo>
                  <a:pt x="8353223" y="1368364"/>
                </a:lnTo>
                <a:lnTo>
                  <a:pt x="8408343" y="1353939"/>
                </a:lnTo>
                <a:lnTo>
                  <a:pt x="8461283" y="1333213"/>
                </a:lnTo>
                <a:lnTo>
                  <a:pt x="8511492" y="1306413"/>
                </a:lnTo>
                <a:lnTo>
                  <a:pt x="8558420" y="1273767"/>
                </a:lnTo>
                <a:lnTo>
                  <a:pt x="8587611" y="1248868"/>
                </a:lnTo>
                <a:lnTo>
                  <a:pt x="8614877" y="1221597"/>
                </a:lnTo>
                <a:lnTo>
                  <a:pt x="8639771" y="1192406"/>
                </a:lnTo>
                <a:lnTo>
                  <a:pt x="8662170" y="1161513"/>
                </a:lnTo>
                <a:lnTo>
                  <a:pt x="8690944" y="1112336"/>
                </a:lnTo>
                <a:lnTo>
                  <a:pt x="8713723" y="1060245"/>
                </a:lnTo>
                <a:lnTo>
                  <a:pt x="8730278" y="1005790"/>
                </a:lnTo>
                <a:lnTo>
                  <a:pt x="8740379" y="949523"/>
                </a:lnTo>
                <a:lnTo>
                  <a:pt x="8743415" y="911276"/>
                </a:lnTo>
                <a:lnTo>
                  <a:pt x="8743797" y="891993"/>
                </a:lnTo>
                <a:lnTo>
                  <a:pt x="8743797" y="485756"/>
                </a:lnTo>
                <a:lnTo>
                  <a:pt x="8742273" y="447290"/>
                </a:lnTo>
                <a:lnTo>
                  <a:pt x="8737743" y="409306"/>
                </a:lnTo>
                <a:lnTo>
                  <a:pt x="8725465" y="353587"/>
                </a:lnTo>
                <a:lnTo>
                  <a:pt x="8706810" y="299866"/>
                </a:lnTo>
                <a:lnTo>
                  <a:pt x="8682007" y="248692"/>
                </a:lnTo>
                <a:lnTo>
                  <a:pt x="8651286" y="200614"/>
                </a:lnTo>
                <a:lnTo>
                  <a:pt x="8627632" y="170554"/>
                </a:lnTo>
                <a:lnTo>
                  <a:pt x="8601517" y="142277"/>
                </a:lnTo>
                <a:lnTo>
                  <a:pt x="8573239" y="116154"/>
                </a:lnTo>
                <a:lnTo>
                  <a:pt x="8543176" y="92495"/>
                </a:lnTo>
                <a:lnTo>
                  <a:pt x="8495093" y="61773"/>
                </a:lnTo>
                <a:lnTo>
                  <a:pt x="8443912" y="36972"/>
                </a:lnTo>
                <a:lnTo>
                  <a:pt x="8390184" y="18321"/>
                </a:lnTo>
                <a:lnTo>
                  <a:pt x="8334460" y="6047"/>
                </a:lnTo>
                <a:lnTo>
                  <a:pt x="8296473" y="1520"/>
                </a:lnTo>
                <a:lnTo>
                  <a:pt x="8258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09600" y="709879"/>
            <a:ext cx="2449152" cy="1377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Naslov 14"/>
          <p:cNvSpPr>
            <a:spLocks noGrp="1"/>
          </p:cNvSpPr>
          <p:nvPr>
            <p:ph type="title"/>
          </p:nvPr>
        </p:nvSpPr>
        <p:spPr>
          <a:xfrm>
            <a:off x="2057400" y="800100"/>
            <a:ext cx="8824348" cy="1143000"/>
          </a:xfrm>
        </p:spPr>
        <p:txBody>
          <a:bodyPr/>
          <a:lstStyle/>
          <a:p>
            <a:r>
              <a:rPr lang="bs-Latn-BA" dirty="0"/>
              <a:t>Ponuda za partnere/izlagače:</a:t>
            </a:r>
            <a:endParaRPr lang="en-US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153400" y="2874488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000" b="1" i="0" u="none" strike="noStrike" dirty="0">
                <a:solidFill>
                  <a:srgbClr val="58C3E4"/>
                </a:solidFill>
                <a:effectLst/>
              </a:rPr>
              <a:t>XXL paket:</a:t>
            </a:r>
            <a:endParaRPr lang="bs-Latn-BA" sz="4000" b="1" i="0" u="none" strike="noStrike" dirty="0">
              <a:solidFill>
                <a:srgbClr val="58C3E4"/>
              </a:solidFill>
              <a:effectLst/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Prostor po dogovoru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bs-Latn-BA" sz="2400" i="1" dirty="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  <a:r>
              <a:rPr lang="bs-Latn-BA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ompanija samostalno dizajnira svoj prostor u vlastitom aranžmanu.</a:t>
            </a:r>
            <a:endParaRPr lang="bs-Latn-BA" sz="2400" b="0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bs-Latn-BA" sz="2400" i="1" dirty="0">
                <a:solidFill>
                  <a:schemeClr val="bg1"/>
                </a:solidFill>
                <a:latin typeface="Arial" panose="020B0604020202020204" pitchFamily="34" charset="0"/>
              </a:rPr>
              <a:t>posebna individualna promocija partnera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8153400" y="6547535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000" b="1" i="0" u="none" strike="noStrike" dirty="0">
                <a:solidFill>
                  <a:srgbClr val="C5CF30"/>
                </a:solidFill>
                <a:effectLst/>
              </a:rPr>
              <a:t>XL paket:</a:t>
            </a:r>
            <a:endParaRPr lang="bs-Latn-BA" sz="4000" b="1" i="0" u="none" strike="noStrike" dirty="0">
              <a:solidFill>
                <a:srgbClr val="C5CF30"/>
              </a:solidFill>
              <a:effectLst/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3x3 m prostor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fr-FR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obodni zidovi 100x250cm, prostirka/itison, sto,stolica, set tri nivoa polica 100x50x90 cm, podest dimenzija 100x100x50 cm,  info pult 100x50x90 cm, natpis na tabli sa logotipom, priključak el. </a:t>
            </a:r>
            <a:r>
              <a:rPr lang="bs-Latn-BA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fr-FR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nergije</a:t>
            </a:r>
            <a:endParaRPr lang="bs-Latn-BA" sz="2400" b="0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bs-Latn-BA" sz="2400" i="1" dirty="0">
                <a:solidFill>
                  <a:schemeClr val="bg1"/>
                </a:solidFill>
                <a:latin typeface="Arial" panose="020B0604020202020204" pitchFamily="34" charset="0"/>
              </a:rPr>
              <a:t>promocija partnera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70815" y="0"/>
            <a:ext cx="2217420" cy="3448050"/>
          </a:xfrm>
          <a:custGeom>
            <a:avLst/>
            <a:gdLst/>
            <a:ahLst/>
            <a:cxnLst/>
            <a:rect l="l" t="t" r="r" b="b"/>
            <a:pathLst>
              <a:path w="2217419" h="3448050">
                <a:moveTo>
                  <a:pt x="0" y="0"/>
                </a:moveTo>
                <a:lnTo>
                  <a:pt x="681997" y="613532"/>
                </a:lnTo>
                <a:lnTo>
                  <a:pt x="711517" y="642281"/>
                </a:lnTo>
                <a:lnTo>
                  <a:pt x="738588" y="673147"/>
                </a:lnTo>
                <a:lnTo>
                  <a:pt x="763107" y="705971"/>
                </a:lnTo>
                <a:lnTo>
                  <a:pt x="784968" y="740595"/>
                </a:lnTo>
                <a:lnTo>
                  <a:pt x="804070" y="776860"/>
                </a:lnTo>
                <a:lnTo>
                  <a:pt x="820307" y="814607"/>
                </a:lnTo>
                <a:lnTo>
                  <a:pt x="833566" y="853650"/>
                </a:lnTo>
                <a:lnTo>
                  <a:pt x="843680" y="893520"/>
                </a:lnTo>
                <a:lnTo>
                  <a:pt x="850614" y="933943"/>
                </a:lnTo>
                <a:lnTo>
                  <a:pt x="854354" y="974728"/>
                </a:lnTo>
                <a:lnTo>
                  <a:pt x="855068" y="1002023"/>
                </a:lnTo>
                <a:lnTo>
                  <a:pt x="854889" y="1015681"/>
                </a:lnTo>
                <a:lnTo>
                  <a:pt x="852206" y="1056610"/>
                </a:lnTo>
                <a:lnTo>
                  <a:pt x="846293" y="1097324"/>
                </a:lnTo>
                <a:lnTo>
                  <a:pt x="345907" y="3447684"/>
                </a:lnTo>
                <a:lnTo>
                  <a:pt x="346648" y="3447684"/>
                </a:lnTo>
                <a:lnTo>
                  <a:pt x="2217184" y="2366963"/>
                </a:lnTo>
                <a:lnTo>
                  <a:pt x="2217184" y="0"/>
                </a:lnTo>
                <a:lnTo>
                  <a:pt x="0" y="0"/>
                </a:lnTo>
              </a:path>
            </a:pathLst>
          </a:custGeom>
          <a:solidFill>
            <a:srgbClr val="842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1015" y="2430656"/>
            <a:ext cx="6591269" cy="370520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4724" y="5973660"/>
            <a:ext cx="7943849" cy="431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204114"/>
            <a:ext cx="2160905" cy="3082925"/>
          </a:xfrm>
          <a:custGeom>
            <a:avLst/>
            <a:gdLst/>
            <a:ahLst/>
            <a:cxnLst/>
            <a:rect l="l" t="t" r="r" b="b"/>
            <a:pathLst>
              <a:path w="2160905" h="3082925">
                <a:moveTo>
                  <a:pt x="0" y="0"/>
                </a:moveTo>
                <a:lnTo>
                  <a:pt x="0" y="3082885"/>
                </a:lnTo>
                <a:lnTo>
                  <a:pt x="1115882" y="3082885"/>
                </a:lnTo>
                <a:lnTo>
                  <a:pt x="1047793" y="2762790"/>
                </a:lnTo>
                <a:lnTo>
                  <a:pt x="1045796" y="2750508"/>
                </a:lnTo>
                <a:lnTo>
                  <a:pt x="1044317" y="2738164"/>
                </a:lnTo>
                <a:lnTo>
                  <a:pt x="1043357" y="2725768"/>
                </a:lnTo>
                <a:lnTo>
                  <a:pt x="1042919" y="2713325"/>
                </a:lnTo>
                <a:lnTo>
                  <a:pt x="1043004" y="2700845"/>
                </a:lnTo>
                <a:lnTo>
                  <a:pt x="1048613" y="2650702"/>
                </a:lnTo>
                <a:lnTo>
                  <a:pt x="1058400" y="2613077"/>
                </a:lnTo>
                <a:lnTo>
                  <a:pt x="1073006" y="2577361"/>
                </a:lnTo>
                <a:lnTo>
                  <a:pt x="1091987" y="2543946"/>
                </a:lnTo>
                <a:lnTo>
                  <a:pt x="1115084" y="2513232"/>
                </a:lnTo>
                <a:lnTo>
                  <a:pt x="1142036" y="2485620"/>
                </a:lnTo>
                <a:lnTo>
                  <a:pt x="2160568" y="1568599"/>
                </a:lnTo>
                <a:lnTo>
                  <a:pt x="792360" y="1425163"/>
                </a:lnTo>
                <a:lnTo>
                  <a:pt x="742892" y="1414696"/>
                </a:lnTo>
                <a:lnTo>
                  <a:pt x="707117" y="1401299"/>
                </a:lnTo>
                <a:lnTo>
                  <a:pt x="672730" y="1383168"/>
                </a:lnTo>
                <a:lnTo>
                  <a:pt x="640502" y="1360555"/>
                </a:lnTo>
                <a:lnTo>
                  <a:pt x="612212" y="1334431"/>
                </a:lnTo>
                <a:lnTo>
                  <a:pt x="587562" y="1304973"/>
                </a:lnTo>
                <a:lnTo>
                  <a:pt x="566851" y="1272553"/>
                </a:lnTo>
                <a:lnTo>
                  <a:pt x="555379" y="1249477"/>
                </a:lnTo>
                <a:lnTo>
                  <a:pt x="0" y="0"/>
                </a:lnTo>
              </a:path>
            </a:pathLst>
          </a:custGeom>
          <a:solidFill>
            <a:srgbClr val="6B7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976396" y="0"/>
            <a:ext cx="2312035" cy="2719070"/>
          </a:xfrm>
          <a:custGeom>
            <a:avLst/>
            <a:gdLst/>
            <a:ahLst/>
            <a:cxnLst/>
            <a:rect l="l" t="t" r="r" b="b"/>
            <a:pathLst>
              <a:path w="2312034" h="2719070">
                <a:moveTo>
                  <a:pt x="292496" y="0"/>
                </a:moveTo>
                <a:lnTo>
                  <a:pt x="441716" y="145390"/>
                </a:lnTo>
                <a:lnTo>
                  <a:pt x="0" y="2718542"/>
                </a:lnTo>
                <a:lnTo>
                  <a:pt x="695143" y="2353513"/>
                </a:lnTo>
                <a:lnTo>
                  <a:pt x="265023" y="2353513"/>
                </a:lnTo>
                <a:lnTo>
                  <a:pt x="655838" y="75073"/>
                </a:lnTo>
                <a:lnTo>
                  <a:pt x="578748" y="0"/>
                </a:lnTo>
                <a:lnTo>
                  <a:pt x="292496" y="0"/>
                </a:lnTo>
              </a:path>
              <a:path w="2312034" h="2719070">
                <a:moveTo>
                  <a:pt x="2311603" y="1278802"/>
                </a:moveTo>
                <a:lnTo>
                  <a:pt x="265023" y="2353513"/>
                </a:lnTo>
                <a:lnTo>
                  <a:pt x="695143" y="2353513"/>
                </a:lnTo>
                <a:lnTo>
                  <a:pt x="2311603" y="1504690"/>
                </a:lnTo>
                <a:lnTo>
                  <a:pt x="2311603" y="1278802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874950"/>
            <a:ext cx="2760980" cy="2412365"/>
          </a:xfrm>
          <a:custGeom>
            <a:avLst/>
            <a:gdLst/>
            <a:ahLst/>
            <a:cxnLst/>
            <a:rect l="l" t="t" r="r" b="b"/>
            <a:pathLst>
              <a:path w="2760980" h="2412365">
                <a:moveTo>
                  <a:pt x="727567" y="260911"/>
                </a:moveTo>
                <a:lnTo>
                  <a:pt x="598563" y="260911"/>
                </a:lnTo>
                <a:lnTo>
                  <a:pt x="1190125" y="1458394"/>
                </a:lnTo>
                <a:lnTo>
                  <a:pt x="2512515" y="1650193"/>
                </a:lnTo>
                <a:lnTo>
                  <a:pt x="1729349" y="2412049"/>
                </a:lnTo>
                <a:lnTo>
                  <a:pt x="1895336" y="2412049"/>
                </a:lnTo>
                <a:lnTo>
                  <a:pt x="2760738" y="1568979"/>
                </a:lnTo>
                <a:lnTo>
                  <a:pt x="1267099" y="1352120"/>
                </a:lnTo>
                <a:lnTo>
                  <a:pt x="727567" y="260911"/>
                </a:lnTo>
                <a:close/>
              </a:path>
              <a:path w="2760980" h="2412365">
                <a:moveTo>
                  <a:pt x="598563" y="0"/>
                </a:moveTo>
                <a:lnTo>
                  <a:pt x="0" y="1210577"/>
                </a:lnTo>
                <a:lnTo>
                  <a:pt x="0" y="1458544"/>
                </a:lnTo>
                <a:lnTo>
                  <a:pt x="6988" y="1457526"/>
                </a:lnTo>
                <a:lnTo>
                  <a:pt x="598563" y="260911"/>
                </a:lnTo>
                <a:lnTo>
                  <a:pt x="727567" y="260911"/>
                </a:lnTo>
                <a:lnTo>
                  <a:pt x="598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09882"/>
            <a:ext cx="10058400" cy="1377950"/>
          </a:xfrm>
          <a:custGeom>
            <a:avLst/>
            <a:gdLst/>
            <a:ahLst/>
            <a:cxnLst/>
            <a:rect l="l" t="t" r="r" b="b"/>
            <a:pathLst>
              <a:path w="8743950" h="1377950">
                <a:moveTo>
                  <a:pt x="8258187" y="0"/>
                </a:moveTo>
                <a:lnTo>
                  <a:pt x="0" y="0"/>
                </a:lnTo>
                <a:lnTo>
                  <a:pt x="0" y="1377783"/>
                </a:lnTo>
                <a:lnTo>
                  <a:pt x="8258007" y="1377783"/>
                </a:lnTo>
                <a:lnTo>
                  <a:pt x="8277290" y="1377401"/>
                </a:lnTo>
                <a:lnTo>
                  <a:pt x="8315537" y="1374367"/>
                </a:lnTo>
                <a:lnTo>
                  <a:pt x="8353223" y="1368364"/>
                </a:lnTo>
                <a:lnTo>
                  <a:pt x="8408343" y="1353939"/>
                </a:lnTo>
                <a:lnTo>
                  <a:pt x="8461283" y="1333213"/>
                </a:lnTo>
                <a:lnTo>
                  <a:pt x="8511492" y="1306413"/>
                </a:lnTo>
                <a:lnTo>
                  <a:pt x="8558420" y="1273767"/>
                </a:lnTo>
                <a:lnTo>
                  <a:pt x="8587611" y="1248868"/>
                </a:lnTo>
                <a:lnTo>
                  <a:pt x="8614877" y="1221597"/>
                </a:lnTo>
                <a:lnTo>
                  <a:pt x="8639771" y="1192406"/>
                </a:lnTo>
                <a:lnTo>
                  <a:pt x="8662170" y="1161513"/>
                </a:lnTo>
                <a:lnTo>
                  <a:pt x="8690944" y="1112336"/>
                </a:lnTo>
                <a:lnTo>
                  <a:pt x="8713723" y="1060245"/>
                </a:lnTo>
                <a:lnTo>
                  <a:pt x="8730278" y="1005790"/>
                </a:lnTo>
                <a:lnTo>
                  <a:pt x="8740379" y="949523"/>
                </a:lnTo>
                <a:lnTo>
                  <a:pt x="8743415" y="911276"/>
                </a:lnTo>
                <a:lnTo>
                  <a:pt x="8743797" y="891993"/>
                </a:lnTo>
                <a:lnTo>
                  <a:pt x="8743797" y="485756"/>
                </a:lnTo>
                <a:lnTo>
                  <a:pt x="8742273" y="447290"/>
                </a:lnTo>
                <a:lnTo>
                  <a:pt x="8737743" y="409306"/>
                </a:lnTo>
                <a:lnTo>
                  <a:pt x="8725465" y="353587"/>
                </a:lnTo>
                <a:lnTo>
                  <a:pt x="8706810" y="299866"/>
                </a:lnTo>
                <a:lnTo>
                  <a:pt x="8682007" y="248692"/>
                </a:lnTo>
                <a:lnTo>
                  <a:pt x="8651286" y="200614"/>
                </a:lnTo>
                <a:lnTo>
                  <a:pt x="8627632" y="170554"/>
                </a:lnTo>
                <a:lnTo>
                  <a:pt x="8601517" y="142277"/>
                </a:lnTo>
                <a:lnTo>
                  <a:pt x="8573239" y="116154"/>
                </a:lnTo>
                <a:lnTo>
                  <a:pt x="8543176" y="92495"/>
                </a:lnTo>
                <a:lnTo>
                  <a:pt x="8495093" y="61773"/>
                </a:lnTo>
                <a:lnTo>
                  <a:pt x="8443912" y="36972"/>
                </a:lnTo>
                <a:lnTo>
                  <a:pt x="8390184" y="18321"/>
                </a:lnTo>
                <a:lnTo>
                  <a:pt x="8334460" y="6047"/>
                </a:lnTo>
                <a:lnTo>
                  <a:pt x="8296473" y="1520"/>
                </a:lnTo>
                <a:lnTo>
                  <a:pt x="8258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09600" y="709879"/>
            <a:ext cx="2449152" cy="1377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Naslov 14"/>
          <p:cNvSpPr>
            <a:spLocks noGrp="1"/>
          </p:cNvSpPr>
          <p:nvPr>
            <p:ph type="title"/>
          </p:nvPr>
        </p:nvSpPr>
        <p:spPr>
          <a:xfrm>
            <a:off x="2057400" y="800100"/>
            <a:ext cx="8824348" cy="1143000"/>
          </a:xfrm>
        </p:spPr>
        <p:txBody>
          <a:bodyPr/>
          <a:lstStyle/>
          <a:p>
            <a:r>
              <a:rPr lang="bs-Latn-BA" dirty="0"/>
              <a:t>Ponuda za partnere/izlagače:</a:t>
            </a:r>
            <a:endParaRPr lang="en-US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153400" y="2927036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000" b="1" i="0" u="none" strike="noStrike" dirty="0">
                <a:solidFill>
                  <a:srgbClr val="842999"/>
                </a:solidFill>
                <a:effectLst/>
              </a:rPr>
              <a:t>L paket:</a:t>
            </a:r>
            <a:endParaRPr lang="bs-Latn-BA" sz="4000" b="1" i="0" u="none" strike="noStrike" dirty="0">
              <a:solidFill>
                <a:srgbClr val="842999"/>
              </a:solidFill>
              <a:effectLst/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3x2 m2 prostor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fr-FR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obodni zidovi, prostirka/itison, sto,</a:t>
            </a:r>
            <a:r>
              <a:rPr lang="bs-Latn-BA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stolica, info pult 100x50x90 cm, natpis na tabli sa logotipom, </a:t>
            </a:r>
            <a:endParaRPr lang="bs-Latn-BA" sz="2400" b="0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bs-Latn-BA" sz="2400" i="1" dirty="0">
                <a:solidFill>
                  <a:schemeClr val="bg1"/>
                </a:solidFill>
                <a:latin typeface="Arial" panose="020B0604020202020204" pitchFamily="34" charset="0"/>
              </a:rPr>
              <a:t>promocija kroz grupne objave svih partnera i katalogu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153400" y="6874122"/>
            <a:ext cx="822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000" b="1" dirty="0">
                <a:solidFill>
                  <a:srgbClr val="6B7A8B"/>
                </a:solidFill>
              </a:rPr>
              <a:t>M</a:t>
            </a:r>
            <a:r>
              <a:rPr lang="bs-Latn-BA" sz="4000" b="1" i="0" u="none" strike="noStrike" dirty="0">
                <a:solidFill>
                  <a:srgbClr val="6B7A8B"/>
                </a:solidFill>
                <a:effectLst/>
              </a:rPr>
              <a:t> paket:</a:t>
            </a:r>
            <a:endParaRPr lang="bs-Latn-BA" sz="4000" b="1" i="0" u="none" strike="noStrike" dirty="0">
              <a:solidFill>
                <a:srgbClr val="6B7A8B"/>
              </a:solidFill>
              <a:effectLst/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2x2 m2 prostor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fr-FR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obodne stijene, natpis tabla – ime</a:t>
            </a:r>
            <a:r>
              <a:rPr lang="bs-Latn-BA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izlagača, prostirka</a:t>
            </a:r>
            <a:endParaRPr lang="bs-Latn-BA" sz="2400" b="0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bs-Latn-BA" sz="2400" i="1" dirty="0">
                <a:solidFill>
                  <a:schemeClr val="bg1"/>
                </a:solidFill>
                <a:latin typeface="Arial" panose="020B0604020202020204" pitchFamily="34" charset="0"/>
              </a:rPr>
              <a:t>promocija kroz grupne objave svih partnera i katalogu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5498141" y="-14037"/>
            <a:ext cx="7291717" cy="337908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159208" y="6231331"/>
            <a:ext cx="4129404" cy="4055745"/>
          </a:xfrm>
          <a:custGeom>
            <a:avLst/>
            <a:gdLst/>
            <a:ahLst/>
            <a:cxnLst/>
            <a:rect l="l" t="t" r="r" b="b"/>
            <a:pathLst>
              <a:path w="4129405" h="4055745">
                <a:moveTo>
                  <a:pt x="3771503" y="0"/>
                </a:moveTo>
                <a:lnTo>
                  <a:pt x="2800167" y="2183504"/>
                </a:lnTo>
                <a:lnTo>
                  <a:pt x="2781950" y="2220452"/>
                </a:lnTo>
                <a:lnTo>
                  <a:pt x="2760957" y="2255727"/>
                </a:lnTo>
                <a:lnTo>
                  <a:pt x="2737307" y="2289181"/>
                </a:lnTo>
                <a:lnTo>
                  <a:pt x="2711122" y="2320667"/>
                </a:lnTo>
                <a:lnTo>
                  <a:pt x="2682522" y="2350035"/>
                </a:lnTo>
                <a:lnTo>
                  <a:pt x="2651626" y="2377139"/>
                </a:lnTo>
                <a:lnTo>
                  <a:pt x="2618581" y="2401817"/>
                </a:lnTo>
                <a:lnTo>
                  <a:pt x="2583784" y="2423763"/>
                </a:lnTo>
                <a:lnTo>
                  <a:pt x="2547479" y="2442847"/>
                </a:lnTo>
                <a:lnTo>
                  <a:pt x="2509845" y="2459003"/>
                </a:lnTo>
                <a:lnTo>
                  <a:pt x="2471058" y="2472162"/>
                </a:lnTo>
                <a:lnTo>
                  <a:pt x="2431297" y="2482256"/>
                </a:lnTo>
                <a:lnTo>
                  <a:pt x="2390739" y="2489218"/>
                </a:lnTo>
                <a:lnTo>
                  <a:pt x="0" y="2739755"/>
                </a:lnTo>
                <a:lnTo>
                  <a:pt x="1462748" y="4055668"/>
                </a:lnTo>
                <a:lnTo>
                  <a:pt x="4128790" y="4055668"/>
                </a:lnTo>
                <a:lnTo>
                  <a:pt x="4128790" y="803159"/>
                </a:lnTo>
                <a:lnTo>
                  <a:pt x="3771503" y="0"/>
                </a:lnTo>
              </a:path>
            </a:pathLst>
          </a:custGeom>
          <a:solidFill>
            <a:srgbClr val="8437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131856" y="7794628"/>
            <a:ext cx="2124710" cy="2025650"/>
          </a:xfrm>
          <a:custGeom>
            <a:avLst/>
            <a:gdLst/>
            <a:ahLst/>
            <a:cxnLst/>
            <a:rect l="l" t="t" r="r" b="b"/>
            <a:pathLst>
              <a:path w="2124709" h="2025650">
                <a:moveTo>
                  <a:pt x="1062045" y="0"/>
                </a:moveTo>
                <a:lnTo>
                  <a:pt x="733653" y="666689"/>
                </a:lnTo>
                <a:lnTo>
                  <a:pt x="0" y="773609"/>
                </a:lnTo>
                <a:lnTo>
                  <a:pt x="531022" y="1292912"/>
                </a:lnTo>
                <a:lnTo>
                  <a:pt x="405719" y="2025633"/>
                </a:lnTo>
                <a:lnTo>
                  <a:pt x="602932" y="1921693"/>
                </a:lnTo>
                <a:lnTo>
                  <a:pt x="480882" y="1921693"/>
                </a:lnTo>
                <a:lnTo>
                  <a:pt x="591769" y="1272884"/>
                </a:lnTo>
                <a:lnTo>
                  <a:pt x="121919" y="813660"/>
                </a:lnTo>
                <a:lnTo>
                  <a:pt x="771479" y="718660"/>
                </a:lnTo>
                <a:lnTo>
                  <a:pt x="1062045" y="128646"/>
                </a:lnTo>
                <a:lnTo>
                  <a:pt x="1125412" y="128646"/>
                </a:lnTo>
                <a:lnTo>
                  <a:pt x="1062045" y="0"/>
                </a:lnTo>
                <a:close/>
              </a:path>
              <a:path w="2124709" h="2025650">
                <a:moveTo>
                  <a:pt x="1184007" y="1679722"/>
                </a:moveTo>
                <a:lnTo>
                  <a:pt x="1062045" y="1679722"/>
                </a:lnTo>
                <a:lnTo>
                  <a:pt x="1718370" y="2025633"/>
                </a:lnTo>
                <a:lnTo>
                  <a:pt x="1700596" y="1921693"/>
                </a:lnTo>
                <a:lnTo>
                  <a:pt x="1642750" y="1921693"/>
                </a:lnTo>
                <a:lnTo>
                  <a:pt x="1184007" y="1679722"/>
                </a:lnTo>
                <a:close/>
              </a:path>
              <a:path w="2124709" h="2025650">
                <a:moveTo>
                  <a:pt x="1062045" y="1615391"/>
                </a:moveTo>
                <a:lnTo>
                  <a:pt x="480882" y="1921693"/>
                </a:lnTo>
                <a:lnTo>
                  <a:pt x="602932" y="1921693"/>
                </a:lnTo>
                <a:lnTo>
                  <a:pt x="1062045" y="1679722"/>
                </a:lnTo>
                <a:lnTo>
                  <a:pt x="1184007" y="1679722"/>
                </a:lnTo>
                <a:lnTo>
                  <a:pt x="1062045" y="1615391"/>
                </a:lnTo>
                <a:close/>
              </a:path>
              <a:path w="2124709" h="2025650">
                <a:moveTo>
                  <a:pt x="1125412" y="128646"/>
                </a:moveTo>
                <a:lnTo>
                  <a:pt x="1062045" y="128646"/>
                </a:lnTo>
                <a:lnTo>
                  <a:pt x="1352610" y="719090"/>
                </a:lnTo>
                <a:lnTo>
                  <a:pt x="2002139" y="813660"/>
                </a:lnTo>
                <a:lnTo>
                  <a:pt x="1531894" y="1272884"/>
                </a:lnTo>
                <a:lnTo>
                  <a:pt x="1642750" y="1921693"/>
                </a:lnTo>
                <a:lnTo>
                  <a:pt x="1700596" y="1921693"/>
                </a:lnTo>
                <a:lnTo>
                  <a:pt x="1593067" y="1292912"/>
                </a:lnTo>
                <a:lnTo>
                  <a:pt x="2124090" y="773609"/>
                </a:lnTo>
                <a:lnTo>
                  <a:pt x="1390436" y="666689"/>
                </a:lnTo>
                <a:lnTo>
                  <a:pt x="1125412" y="128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472123"/>
            <a:ext cx="2828290" cy="5051425"/>
          </a:xfrm>
          <a:custGeom>
            <a:avLst/>
            <a:gdLst/>
            <a:ahLst/>
            <a:cxnLst/>
            <a:rect l="l" t="t" r="r" b="b"/>
            <a:pathLst>
              <a:path w="2828290" h="5051425">
                <a:moveTo>
                  <a:pt x="0" y="0"/>
                </a:moveTo>
                <a:lnTo>
                  <a:pt x="0" y="4250080"/>
                </a:lnTo>
                <a:lnTo>
                  <a:pt x="1386489" y="5051132"/>
                </a:lnTo>
                <a:lnTo>
                  <a:pt x="1387192" y="5051132"/>
                </a:lnTo>
                <a:lnTo>
                  <a:pt x="889503" y="2714249"/>
                </a:lnTo>
                <a:lnTo>
                  <a:pt x="886814" y="2700760"/>
                </a:lnTo>
                <a:lnTo>
                  <a:pt x="880901" y="2660049"/>
                </a:lnTo>
                <a:lnTo>
                  <a:pt x="878216" y="2619124"/>
                </a:lnTo>
                <a:lnTo>
                  <a:pt x="878037" y="2605468"/>
                </a:lnTo>
                <a:lnTo>
                  <a:pt x="878214" y="2591816"/>
                </a:lnTo>
                <a:lnTo>
                  <a:pt x="880884" y="2550956"/>
                </a:lnTo>
                <a:lnTo>
                  <a:pt x="886753" y="2510391"/>
                </a:lnTo>
                <a:lnTo>
                  <a:pt x="895809" y="2470310"/>
                </a:lnTo>
                <a:lnTo>
                  <a:pt x="908038" y="2430927"/>
                </a:lnTo>
                <a:lnTo>
                  <a:pt x="923299" y="2392721"/>
                </a:lnTo>
                <a:lnTo>
                  <a:pt x="941458" y="2355945"/>
                </a:lnTo>
                <a:lnTo>
                  <a:pt x="962410" y="2320756"/>
                </a:lnTo>
                <a:lnTo>
                  <a:pt x="986052" y="2287315"/>
                </a:lnTo>
                <a:lnTo>
                  <a:pt x="1012280" y="2255778"/>
                </a:lnTo>
                <a:lnTo>
                  <a:pt x="1040992" y="2226306"/>
                </a:lnTo>
                <a:lnTo>
                  <a:pt x="2827876" y="618566"/>
                </a:lnTo>
                <a:lnTo>
                  <a:pt x="450783" y="369667"/>
                </a:lnTo>
                <a:lnTo>
                  <a:pt x="410007" y="363760"/>
                </a:lnTo>
                <a:lnTo>
                  <a:pt x="369964" y="354700"/>
                </a:lnTo>
                <a:lnTo>
                  <a:pt x="330834" y="342553"/>
                </a:lnTo>
                <a:lnTo>
                  <a:pt x="292794" y="327388"/>
                </a:lnTo>
                <a:lnTo>
                  <a:pt x="256022" y="309273"/>
                </a:lnTo>
                <a:lnTo>
                  <a:pt x="220696" y="288276"/>
                </a:lnTo>
                <a:lnTo>
                  <a:pt x="187013" y="264474"/>
                </a:lnTo>
                <a:lnTo>
                  <a:pt x="155385" y="238152"/>
                </a:lnTo>
                <a:lnTo>
                  <a:pt x="126014" y="209519"/>
                </a:lnTo>
                <a:lnTo>
                  <a:pt x="99018" y="178721"/>
                </a:lnTo>
                <a:lnTo>
                  <a:pt x="74517" y="145905"/>
                </a:lnTo>
                <a:lnTo>
                  <a:pt x="52629" y="111216"/>
                </a:lnTo>
                <a:lnTo>
                  <a:pt x="33474" y="74802"/>
                </a:lnTo>
                <a:lnTo>
                  <a:pt x="27717" y="62306"/>
                </a:lnTo>
                <a:lnTo>
                  <a:pt x="0" y="0"/>
                </a:lnTo>
                <a:close/>
              </a:path>
            </a:pathLst>
          </a:custGeom>
          <a:solidFill>
            <a:srgbClr val="8437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124018"/>
            <a:ext cx="2566035" cy="4769485"/>
          </a:xfrm>
          <a:custGeom>
            <a:avLst/>
            <a:gdLst/>
            <a:ahLst/>
            <a:cxnLst/>
            <a:rect l="l" t="t" r="r" b="b"/>
            <a:pathLst>
              <a:path w="2566035" h="4769484">
                <a:moveTo>
                  <a:pt x="0" y="3947634"/>
                </a:moveTo>
                <a:lnTo>
                  <a:pt x="0" y="4173055"/>
                </a:lnTo>
                <a:lnTo>
                  <a:pt x="1135559" y="4769347"/>
                </a:lnTo>
                <a:lnTo>
                  <a:pt x="1072898" y="4404315"/>
                </a:lnTo>
                <a:lnTo>
                  <a:pt x="869036" y="4404315"/>
                </a:lnTo>
                <a:lnTo>
                  <a:pt x="0" y="3947634"/>
                </a:lnTo>
              </a:path>
              <a:path w="2566035" h="4769484">
                <a:moveTo>
                  <a:pt x="0" y="0"/>
                </a:moveTo>
                <a:lnTo>
                  <a:pt x="0" y="203336"/>
                </a:lnTo>
                <a:lnTo>
                  <a:pt x="2135779" y="513159"/>
                </a:lnTo>
                <a:lnTo>
                  <a:pt x="478237" y="2125887"/>
                </a:lnTo>
                <a:lnTo>
                  <a:pt x="869036" y="4404315"/>
                </a:lnTo>
                <a:lnTo>
                  <a:pt x="1072898" y="4404315"/>
                </a:lnTo>
                <a:lnTo>
                  <a:pt x="693849" y="2196173"/>
                </a:lnTo>
                <a:lnTo>
                  <a:pt x="2565510" y="37252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Tablica 10"/>
          <p:cNvGraphicFramePr>
            <a:graphicFrameLocks noGrp="1"/>
          </p:cNvGraphicFramePr>
          <p:nvPr/>
        </p:nvGraphicFramePr>
        <p:xfrm>
          <a:off x="4672742" y="4016635"/>
          <a:ext cx="9220200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6363"/>
                <a:gridCol w="4033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/>
                        <a:t>Vrsta partnerstva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/>
                        <a:t>Neprofitne organizacije i programi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2800" b="1" dirty="0"/>
                        <a:t>XXL</a:t>
                      </a:r>
                      <a:r>
                        <a:rPr lang="bs-Latn-BA" sz="2800" dirty="0"/>
                        <a:t> (štand po dogovoru)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/>
                        <a:t>Prema dogovoru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2800" b="1" dirty="0"/>
                        <a:t>XL</a:t>
                      </a:r>
                      <a:r>
                        <a:rPr lang="bs-Latn-BA" sz="2800" dirty="0"/>
                        <a:t> (3x3 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/>
                        <a:t>750 KM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2800" b="1" dirty="0"/>
                        <a:t>L </a:t>
                      </a:r>
                      <a:r>
                        <a:rPr lang="bs-Latn-BA" sz="2800" dirty="0"/>
                        <a:t>(3x2 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800"/>
                        <a:t>400 </a:t>
                      </a:r>
                      <a:r>
                        <a:rPr lang="bs-Latn-BA" sz="2800" dirty="0"/>
                        <a:t>KM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2800" b="1" dirty="0"/>
                        <a:t>M</a:t>
                      </a:r>
                      <a:r>
                        <a:rPr lang="bs-Latn-BA" sz="2800" dirty="0"/>
                        <a:t> (2x2 m)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/>
                        <a:t>Besplatno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s-Latn-BA" sz="2800" b="1" dirty="0"/>
                        <a:t>Edukativna radionica </a:t>
                      </a:r>
                      <a:r>
                        <a:rPr lang="bs-Latn-BA" sz="2800" b="0" dirty="0"/>
                        <a:t>ili prezentacija </a:t>
                      </a:r>
                      <a:r>
                        <a:rPr lang="bs-Latn-BA" sz="2800" dirty="0"/>
                        <a:t>(45 </a:t>
                      </a:r>
                      <a:r>
                        <a:rPr lang="bs-Latn-BA" sz="2800" dirty="0" err="1"/>
                        <a:t>min</a:t>
                      </a:r>
                      <a:r>
                        <a:rPr lang="bs-Latn-BA" sz="280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2800" dirty="0"/>
                        <a:t>Prema dogovoru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84920"/>
            <a:ext cx="2793365" cy="5058410"/>
          </a:xfrm>
          <a:custGeom>
            <a:avLst/>
            <a:gdLst/>
            <a:ahLst/>
            <a:cxnLst/>
            <a:rect l="l" t="t" r="r" b="b"/>
            <a:pathLst>
              <a:path w="2793365" h="5058410">
                <a:moveTo>
                  <a:pt x="0" y="0"/>
                </a:moveTo>
                <a:lnTo>
                  <a:pt x="0" y="4224764"/>
                </a:lnTo>
                <a:lnTo>
                  <a:pt x="1440876" y="5057927"/>
                </a:lnTo>
                <a:lnTo>
                  <a:pt x="1441570" y="5057927"/>
                </a:lnTo>
                <a:lnTo>
                  <a:pt x="974658" y="2863824"/>
                </a:lnTo>
                <a:lnTo>
                  <a:pt x="972136" y="2851155"/>
                </a:lnTo>
                <a:lnTo>
                  <a:pt x="966592" y="2812922"/>
                </a:lnTo>
                <a:lnTo>
                  <a:pt x="964075" y="2774492"/>
                </a:lnTo>
                <a:lnTo>
                  <a:pt x="963907" y="2761668"/>
                </a:lnTo>
                <a:lnTo>
                  <a:pt x="964073" y="2748849"/>
                </a:lnTo>
                <a:lnTo>
                  <a:pt x="966579" y="2710484"/>
                </a:lnTo>
                <a:lnTo>
                  <a:pt x="972084" y="2672396"/>
                </a:lnTo>
                <a:lnTo>
                  <a:pt x="980578" y="2634764"/>
                </a:lnTo>
                <a:lnTo>
                  <a:pt x="992047" y="2597788"/>
                </a:lnTo>
                <a:lnTo>
                  <a:pt x="1006364" y="2561917"/>
                </a:lnTo>
                <a:lnTo>
                  <a:pt x="1023398" y="2527389"/>
                </a:lnTo>
                <a:lnTo>
                  <a:pt x="1043054" y="2494353"/>
                </a:lnTo>
                <a:lnTo>
                  <a:pt x="1065235" y="2462960"/>
                </a:lnTo>
                <a:lnTo>
                  <a:pt x="1089842" y="2433357"/>
                </a:lnTo>
                <a:lnTo>
                  <a:pt x="1116780" y="2405695"/>
                </a:lnTo>
                <a:lnTo>
                  <a:pt x="2793135" y="896157"/>
                </a:lnTo>
                <a:lnTo>
                  <a:pt x="550272" y="660952"/>
                </a:lnTo>
                <a:lnTo>
                  <a:pt x="512227" y="654411"/>
                </a:lnTo>
                <a:lnTo>
                  <a:pt x="474927" y="644929"/>
                </a:lnTo>
                <a:lnTo>
                  <a:pt x="438538" y="632572"/>
                </a:lnTo>
                <a:lnTo>
                  <a:pt x="403228" y="617402"/>
                </a:lnTo>
                <a:lnTo>
                  <a:pt x="369163" y="599482"/>
                </a:lnTo>
                <a:lnTo>
                  <a:pt x="336510" y="578878"/>
                </a:lnTo>
                <a:lnTo>
                  <a:pt x="305508" y="555702"/>
                </a:lnTo>
                <a:lnTo>
                  <a:pt x="276531" y="530249"/>
                </a:lnTo>
                <a:lnTo>
                  <a:pt x="249707" y="502675"/>
                </a:lnTo>
                <a:lnTo>
                  <a:pt x="225149" y="473114"/>
                </a:lnTo>
                <a:lnTo>
                  <a:pt x="202968" y="441705"/>
                </a:lnTo>
                <a:lnTo>
                  <a:pt x="183277" y="408582"/>
                </a:lnTo>
                <a:lnTo>
                  <a:pt x="166187" y="373883"/>
                </a:lnTo>
                <a:lnTo>
                  <a:pt x="0" y="0"/>
                </a:lnTo>
              </a:path>
            </a:pathLst>
          </a:custGeom>
          <a:solidFill>
            <a:srgbClr val="35B1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1519" y="3602918"/>
            <a:ext cx="1990725" cy="1902460"/>
          </a:xfrm>
          <a:custGeom>
            <a:avLst/>
            <a:gdLst/>
            <a:ahLst/>
            <a:cxnLst/>
            <a:rect l="l" t="t" r="r" b="b"/>
            <a:pathLst>
              <a:path w="1990725" h="1902460">
                <a:moveTo>
                  <a:pt x="995364" y="0"/>
                </a:moveTo>
                <a:lnTo>
                  <a:pt x="687598" y="625967"/>
                </a:lnTo>
                <a:lnTo>
                  <a:pt x="0" y="726338"/>
                </a:lnTo>
                <a:lnTo>
                  <a:pt x="497680" y="1213926"/>
                </a:lnTo>
                <a:lnTo>
                  <a:pt x="380225" y="1901890"/>
                </a:lnTo>
                <a:lnTo>
                  <a:pt x="565067" y="1804294"/>
                </a:lnTo>
                <a:lnTo>
                  <a:pt x="450698" y="1804294"/>
                </a:lnTo>
                <a:lnTo>
                  <a:pt x="554617" y="1195120"/>
                </a:lnTo>
                <a:lnTo>
                  <a:pt x="114275" y="763950"/>
                </a:lnTo>
                <a:lnTo>
                  <a:pt x="723031" y="674735"/>
                </a:lnTo>
                <a:lnTo>
                  <a:pt x="995364" y="120792"/>
                </a:lnTo>
                <a:lnTo>
                  <a:pt x="1054752" y="120792"/>
                </a:lnTo>
                <a:lnTo>
                  <a:pt x="995364" y="0"/>
                </a:lnTo>
                <a:close/>
              </a:path>
              <a:path w="1990725" h="1902460">
                <a:moveTo>
                  <a:pt x="1109685" y="1577096"/>
                </a:moveTo>
                <a:lnTo>
                  <a:pt x="995364" y="1577096"/>
                </a:lnTo>
                <a:lnTo>
                  <a:pt x="1610499" y="1901890"/>
                </a:lnTo>
                <a:lnTo>
                  <a:pt x="1593836" y="1804294"/>
                </a:lnTo>
                <a:lnTo>
                  <a:pt x="1539633" y="1804294"/>
                </a:lnTo>
                <a:lnTo>
                  <a:pt x="1109685" y="1577096"/>
                </a:lnTo>
                <a:close/>
              </a:path>
              <a:path w="1990725" h="1902460">
                <a:moveTo>
                  <a:pt x="995364" y="1516684"/>
                </a:moveTo>
                <a:lnTo>
                  <a:pt x="450698" y="1804294"/>
                </a:lnTo>
                <a:lnTo>
                  <a:pt x="565067" y="1804294"/>
                </a:lnTo>
                <a:lnTo>
                  <a:pt x="995364" y="1577096"/>
                </a:lnTo>
                <a:lnTo>
                  <a:pt x="1109685" y="1577096"/>
                </a:lnTo>
                <a:lnTo>
                  <a:pt x="995364" y="1516684"/>
                </a:lnTo>
                <a:close/>
              </a:path>
              <a:path w="1990725" h="1902460">
                <a:moveTo>
                  <a:pt x="1054752" y="120792"/>
                </a:moveTo>
                <a:lnTo>
                  <a:pt x="995364" y="120792"/>
                </a:lnTo>
                <a:lnTo>
                  <a:pt x="1267693" y="675162"/>
                </a:lnTo>
                <a:lnTo>
                  <a:pt x="1876461" y="763950"/>
                </a:lnTo>
                <a:lnTo>
                  <a:pt x="1435714" y="1195120"/>
                </a:lnTo>
                <a:lnTo>
                  <a:pt x="1539633" y="1804294"/>
                </a:lnTo>
                <a:lnTo>
                  <a:pt x="1593836" y="1804294"/>
                </a:lnTo>
                <a:lnTo>
                  <a:pt x="1493044" y="1213926"/>
                </a:lnTo>
                <a:lnTo>
                  <a:pt x="1990724" y="726338"/>
                </a:lnTo>
                <a:lnTo>
                  <a:pt x="1303126" y="625967"/>
                </a:lnTo>
                <a:lnTo>
                  <a:pt x="1054752" y="12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114196" y="6126067"/>
            <a:ext cx="2174240" cy="4161154"/>
          </a:xfrm>
          <a:custGeom>
            <a:avLst/>
            <a:gdLst/>
            <a:ahLst/>
            <a:cxnLst/>
            <a:rect l="l" t="t" r="r" b="b"/>
            <a:pathLst>
              <a:path w="2174240" h="4161154">
                <a:moveTo>
                  <a:pt x="2173803" y="0"/>
                </a:moveTo>
                <a:lnTo>
                  <a:pt x="0" y="227640"/>
                </a:lnTo>
                <a:lnTo>
                  <a:pt x="1776770" y="1826045"/>
                </a:lnTo>
                <a:lnTo>
                  <a:pt x="1786876" y="1835380"/>
                </a:lnTo>
                <a:lnTo>
                  <a:pt x="1815591" y="1864846"/>
                </a:lnTo>
                <a:lnTo>
                  <a:pt x="1841823" y="1896379"/>
                </a:lnTo>
                <a:lnTo>
                  <a:pt x="1865467" y="1929819"/>
                </a:lnTo>
                <a:lnTo>
                  <a:pt x="1886420" y="1965008"/>
                </a:lnTo>
                <a:lnTo>
                  <a:pt x="1904578" y="2001787"/>
                </a:lnTo>
                <a:lnTo>
                  <a:pt x="1919838" y="2039999"/>
                </a:lnTo>
                <a:lnTo>
                  <a:pt x="1932063" y="2079380"/>
                </a:lnTo>
                <a:lnTo>
                  <a:pt x="1941118" y="2119457"/>
                </a:lnTo>
                <a:lnTo>
                  <a:pt x="1946989" y="2160020"/>
                </a:lnTo>
                <a:lnTo>
                  <a:pt x="1949662" y="2200878"/>
                </a:lnTo>
                <a:lnTo>
                  <a:pt x="1949840" y="2214529"/>
                </a:lnTo>
                <a:lnTo>
                  <a:pt x="1949662" y="2228185"/>
                </a:lnTo>
                <a:lnTo>
                  <a:pt x="1946979" y="2269109"/>
                </a:lnTo>
                <a:lnTo>
                  <a:pt x="1941066" y="2309819"/>
                </a:lnTo>
                <a:lnTo>
                  <a:pt x="1547006" y="4160932"/>
                </a:lnTo>
                <a:lnTo>
                  <a:pt x="2173803" y="4160932"/>
                </a:lnTo>
                <a:lnTo>
                  <a:pt x="2173803" y="0"/>
                </a:lnTo>
              </a:path>
            </a:pathLst>
          </a:custGeom>
          <a:solidFill>
            <a:srgbClr val="C5CF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801320" y="5135439"/>
            <a:ext cx="2487295" cy="4758055"/>
          </a:xfrm>
          <a:custGeom>
            <a:avLst/>
            <a:gdLst/>
            <a:ahLst/>
            <a:cxnLst/>
            <a:rect l="l" t="t" r="r" b="b"/>
            <a:pathLst>
              <a:path w="2487294" h="4758055">
                <a:moveTo>
                  <a:pt x="2486679" y="0"/>
                </a:moveTo>
                <a:lnTo>
                  <a:pt x="0" y="361111"/>
                </a:lnTo>
                <a:lnTo>
                  <a:pt x="1871653" y="2184750"/>
                </a:lnTo>
                <a:lnTo>
                  <a:pt x="1429937" y="4757905"/>
                </a:lnTo>
                <a:lnTo>
                  <a:pt x="2125081" y="4392883"/>
                </a:lnTo>
                <a:lnTo>
                  <a:pt x="1694961" y="4392883"/>
                </a:lnTo>
                <a:lnTo>
                  <a:pt x="2085745" y="2114442"/>
                </a:lnTo>
                <a:lnTo>
                  <a:pt x="429706" y="501715"/>
                </a:lnTo>
                <a:lnTo>
                  <a:pt x="2486679" y="201985"/>
                </a:lnTo>
                <a:lnTo>
                  <a:pt x="2486679" y="0"/>
                </a:lnTo>
              </a:path>
              <a:path w="2487294" h="4758055">
                <a:moveTo>
                  <a:pt x="2486679" y="3977128"/>
                </a:moveTo>
                <a:lnTo>
                  <a:pt x="1694961" y="4392883"/>
                </a:lnTo>
                <a:lnTo>
                  <a:pt x="2125081" y="4392883"/>
                </a:lnTo>
                <a:lnTo>
                  <a:pt x="2486679" y="4203006"/>
                </a:lnTo>
                <a:lnTo>
                  <a:pt x="2486679" y="397712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2"/>
          <p:cNvSpPr/>
          <p:nvPr/>
        </p:nvSpPr>
        <p:spPr>
          <a:xfrm>
            <a:off x="5639456" y="190500"/>
            <a:ext cx="7009088" cy="3238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TekstniOkvir 10"/>
          <p:cNvSpPr txBox="1"/>
          <p:nvPr/>
        </p:nvSpPr>
        <p:spPr>
          <a:xfrm>
            <a:off x="4114800" y="3858773"/>
            <a:ext cx="10591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000" b="1" dirty="0">
                <a:solidFill>
                  <a:srgbClr val="35B1BB"/>
                </a:solidFill>
              </a:rPr>
              <a:t>Ostale opcije za partnerstvo:</a:t>
            </a:r>
            <a:endParaRPr lang="bs-Latn-BA" sz="4000" b="1" i="0" u="none" strike="noStrike" dirty="0">
              <a:solidFill>
                <a:srgbClr val="35B1BB"/>
              </a:solidFill>
              <a:effectLst/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Nudite  45-min HR radionicu za mlade?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Imate korisnu prezentaciju nekog programa?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Želite imati poseban </a:t>
            </a:r>
            <a:r>
              <a:rPr lang="bs-Latn-BA" sz="3600" b="1" dirty="0" err="1">
                <a:solidFill>
                  <a:schemeClr val="bg1"/>
                </a:solidFill>
              </a:rPr>
              <a:t>brendirani</a:t>
            </a:r>
            <a:r>
              <a:rPr lang="bs-Latn-BA" sz="3600" b="1" dirty="0">
                <a:solidFill>
                  <a:schemeClr val="bg1"/>
                </a:solidFill>
              </a:rPr>
              <a:t> panel na glavnom </a:t>
            </a:r>
            <a:r>
              <a:rPr lang="bs-Latn-BA" sz="3600" b="1" dirty="0" err="1">
                <a:solidFill>
                  <a:schemeClr val="bg1"/>
                </a:solidFill>
              </a:rPr>
              <a:t>stage</a:t>
            </a:r>
            <a:r>
              <a:rPr lang="bs-Latn-BA" sz="3600" b="1" dirty="0">
                <a:solidFill>
                  <a:schemeClr val="bg1"/>
                </a:solidFill>
              </a:rPr>
              <a:t>-u?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Htjeli biste biti sponzor i predstaviti svoj proizvod za posjetitelje festivala?</a:t>
            </a:r>
            <a:endParaRPr lang="bs-Latn-BA" sz="3600" b="1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bs-Latn-BA" sz="3600" b="1" dirty="0">
                <a:solidFill>
                  <a:schemeClr val="bg1"/>
                </a:solidFill>
              </a:rPr>
              <a:t>...</a:t>
            </a:r>
            <a:endParaRPr lang="bs-Latn-BA" sz="36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isječak crteža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2320" cy="2933700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15460784" y="38100"/>
            <a:ext cx="2217420" cy="3448050"/>
          </a:xfrm>
          <a:custGeom>
            <a:avLst/>
            <a:gdLst/>
            <a:ahLst/>
            <a:cxnLst/>
            <a:rect l="l" t="t" r="r" b="b"/>
            <a:pathLst>
              <a:path w="2217419" h="3448050">
                <a:moveTo>
                  <a:pt x="0" y="0"/>
                </a:moveTo>
                <a:lnTo>
                  <a:pt x="681997" y="613532"/>
                </a:lnTo>
                <a:lnTo>
                  <a:pt x="711517" y="642281"/>
                </a:lnTo>
                <a:lnTo>
                  <a:pt x="738588" y="673147"/>
                </a:lnTo>
                <a:lnTo>
                  <a:pt x="763107" y="705971"/>
                </a:lnTo>
                <a:lnTo>
                  <a:pt x="784968" y="740595"/>
                </a:lnTo>
                <a:lnTo>
                  <a:pt x="804070" y="776860"/>
                </a:lnTo>
                <a:lnTo>
                  <a:pt x="820307" y="814607"/>
                </a:lnTo>
                <a:lnTo>
                  <a:pt x="833566" y="853650"/>
                </a:lnTo>
                <a:lnTo>
                  <a:pt x="843680" y="893517"/>
                </a:lnTo>
                <a:lnTo>
                  <a:pt x="850614" y="933936"/>
                </a:lnTo>
                <a:lnTo>
                  <a:pt x="854354" y="974716"/>
                </a:lnTo>
                <a:lnTo>
                  <a:pt x="855068" y="1002010"/>
                </a:lnTo>
                <a:lnTo>
                  <a:pt x="854889" y="1015667"/>
                </a:lnTo>
                <a:lnTo>
                  <a:pt x="852206" y="1056599"/>
                </a:lnTo>
                <a:lnTo>
                  <a:pt x="846293" y="1097319"/>
                </a:lnTo>
                <a:lnTo>
                  <a:pt x="345907" y="3447684"/>
                </a:lnTo>
                <a:lnTo>
                  <a:pt x="346648" y="3447684"/>
                </a:lnTo>
                <a:lnTo>
                  <a:pt x="2217184" y="2366963"/>
                </a:lnTo>
                <a:lnTo>
                  <a:pt x="2217184" y="0"/>
                </a:lnTo>
                <a:lnTo>
                  <a:pt x="0" y="0"/>
                </a:lnTo>
              </a:path>
            </a:pathLst>
          </a:custGeom>
          <a:solidFill>
            <a:srgbClr val="34B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5"/>
          <p:cNvSpPr/>
          <p:nvPr/>
        </p:nvSpPr>
        <p:spPr>
          <a:xfrm>
            <a:off x="15366365" y="38100"/>
            <a:ext cx="2312035" cy="2719070"/>
          </a:xfrm>
          <a:custGeom>
            <a:avLst/>
            <a:gdLst/>
            <a:ahLst/>
            <a:cxnLst/>
            <a:rect l="l" t="t" r="r" b="b"/>
            <a:pathLst>
              <a:path w="2312034" h="2719070">
                <a:moveTo>
                  <a:pt x="292496" y="0"/>
                </a:moveTo>
                <a:lnTo>
                  <a:pt x="441716" y="145390"/>
                </a:lnTo>
                <a:lnTo>
                  <a:pt x="0" y="2718542"/>
                </a:lnTo>
                <a:lnTo>
                  <a:pt x="695143" y="2353513"/>
                </a:lnTo>
                <a:lnTo>
                  <a:pt x="265023" y="2353513"/>
                </a:lnTo>
                <a:lnTo>
                  <a:pt x="655838" y="75073"/>
                </a:lnTo>
                <a:lnTo>
                  <a:pt x="578748" y="0"/>
                </a:lnTo>
                <a:lnTo>
                  <a:pt x="292496" y="0"/>
                </a:lnTo>
              </a:path>
              <a:path w="2312034" h="2719070">
                <a:moveTo>
                  <a:pt x="2311603" y="1278802"/>
                </a:moveTo>
                <a:lnTo>
                  <a:pt x="265023" y="2353513"/>
                </a:lnTo>
                <a:lnTo>
                  <a:pt x="695143" y="2353513"/>
                </a:lnTo>
                <a:lnTo>
                  <a:pt x="2311603" y="1504690"/>
                </a:lnTo>
                <a:lnTo>
                  <a:pt x="2311603" y="1278802"/>
                </a:lnTo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6"/>
          <p:cNvSpPr/>
          <p:nvPr/>
        </p:nvSpPr>
        <p:spPr>
          <a:xfrm>
            <a:off x="10741761" y="7285314"/>
            <a:ext cx="7543165" cy="3002280"/>
          </a:xfrm>
          <a:custGeom>
            <a:avLst/>
            <a:gdLst/>
            <a:ahLst/>
            <a:cxnLst/>
            <a:rect l="l" t="t" r="r" b="b"/>
            <a:pathLst>
              <a:path w="7543165" h="3002279">
                <a:moveTo>
                  <a:pt x="3771473" y="0"/>
                </a:moveTo>
                <a:lnTo>
                  <a:pt x="2800136" y="2183498"/>
                </a:lnTo>
                <a:lnTo>
                  <a:pt x="2781921" y="2220451"/>
                </a:lnTo>
                <a:lnTo>
                  <a:pt x="2760933" y="2255729"/>
                </a:lnTo>
                <a:lnTo>
                  <a:pt x="2737290" y="2289185"/>
                </a:lnTo>
                <a:lnTo>
                  <a:pt x="2711112" y="2320672"/>
                </a:lnTo>
                <a:lnTo>
                  <a:pt x="2682517" y="2350041"/>
                </a:lnTo>
                <a:lnTo>
                  <a:pt x="2651626" y="2377145"/>
                </a:lnTo>
                <a:lnTo>
                  <a:pt x="2618576" y="2401823"/>
                </a:lnTo>
                <a:lnTo>
                  <a:pt x="2583772" y="2423768"/>
                </a:lnTo>
                <a:lnTo>
                  <a:pt x="2547466" y="2442851"/>
                </a:lnTo>
                <a:lnTo>
                  <a:pt x="2509833" y="2459004"/>
                </a:lnTo>
                <a:lnTo>
                  <a:pt x="2471051" y="2472162"/>
                </a:lnTo>
                <a:lnTo>
                  <a:pt x="2431294" y="2482256"/>
                </a:lnTo>
                <a:lnTo>
                  <a:pt x="2390739" y="2489220"/>
                </a:lnTo>
                <a:lnTo>
                  <a:pt x="0" y="2739748"/>
                </a:lnTo>
                <a:lnTo>
                  <a:pt x="291165" y="3001685"/>
                </a:lnTo>
                <a:lnTo>
                  <a:pt x="7251811" y="3001685"/>
                </a:lnTo>
                <a:lnTo>
                  <a:pt x="7542976" y="2739748"/>
                </a:lnTo>
                <a:lnTo>
                  <a:pt x="5165902" y="2490834"/>
                </a:lnTo>
                <a:lnTo>
                  <a:pt x="5152237" y="2489220"/>
                </a:lnTo>
                <a:lnTo>
                  <a:pt x="5111679" y="2482256"/>
                </a:lnTo>
                <a:lnTo>
                  <a:pt x="5071918" y="2472162"/>
                </a:lnTo>
                <a:lnTo>
                  <a:pt x="5033131" y="2459004"/>
                </a:lnTo>
                <a:lnTo>
                  <a:pt x="4995497" y="2442851"/>
                </a:lnTo>
                <a:lnTo>
                  <a:pt x="4959192" y="2423768"/>
                </a:lnTo>
                <a:lnTo>
                  <a:pt x="4924395" y="2401823"/>
                </a:lnTo>
                <a:lnTo>
                  <a:pt x="4891350" y="2377145"/>
                </a:lnTo>
                <a:lnTo>
                  <a:pt x="4860459" y="2350041"/>
                </a:lnTo>
                <a:lnTo>
                  <a:pt x="4831864" y="2320672"/>
                </a:lnTo>
                <a:lnTo>
                  <a:pt x="4805686" y="2289185"/>
                </a:lnTo>
                <a:lnTo>
                  <a:pt x="4782043" y="2255729"/>
                </a:lnTo>
                <a:lnTo>
                  <a:pt x="4761055" y="2220451"/>
                </a:lnTo>
                <a:lnTo>
                  <a:pt x="4742840" y="2183498"/>
                </a:lnTo>
                <a:lnTo>
                  <a:pt x="377147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7"/>
          <p:cNvSpPr/>
          <p:nvPr/>
        </p:nvSpPr>
        <p:spPr>
          <a:xfrm>
            <a:off x="10312146" y="6614891"/>
            <a:ext cx="7486650" cy="3672204"/>
          </a:xfrm>
          <a:custGeom>
            <a:avLst/>
            <a:gdLst/>
            <a:ahLst/>
            <a:cxnLst/>
            <a:rect l="l" t="t" r="r" b="b"/>
            <a:pathLst>
              <a:path w="7486650" h="3672204">
                <a:moveTo>
                  <a:pt x="3743339" y="0"/>
                </a:moveTo>
                <a:lnTo>
                  <a:pt x="2585892" y="2341287"/>
                </a:lnTo>
                <a:lnTo>
                  <a:pt x="0" y="2716786"/>
                </a:lnTo>
                <a:lnTo>
                  <a:pt x="980471" y="3672108"/>
                </a:lnTo>
                <a:lnTo>
                  <a:pt x="1266321" y="3672108"/>
                </a:lnTo>
                <a:lnTo>
                  <a:pt x="429736" y="2857411"/>
                </a:lnTo>
                <a:lnTo>
                  <a:pt x="2719150" y="2523798"/>
                </a:lnTo>
                <a:lnTo>
                  <a:pt x="3743339" y="451805"/>
                </a:lnTo>
                <a:lnTo>
                  <a:pt x="3966689" y="451805"/>
                </a:lnTo>
                <a:lnTo>
                  <a:pt x="3743339" y="0"/>
                </a:lnTo>
                <a:close/>
              </a:path>
              <a:path w="7486650" h="3672204">
                <a:moveTo>
                  <a:pt x="3966689" y="451805"/>
                </a:moveTo>
                <a:lnTo>
                  <a:pt x="3743339" y="451805"/>
                </a:lnTo>
                <a:lnTo>
                  <a:pt x="4767498" y="2525298"/>
                </a:lnTo>
                <a:lnTo>
                  <a:pt x="7056911" y="2857411"/>
                </a:lnTo>
                <a:lnTo>
                  <a:pt x="6219572" y="3672108"/>
                </a:lnTo>
                <a:lnTo>
                  <a:pt x="6506177" y="3672108"/>
                </a:lnTo>
                <a:lnTo>
                  <a:pt x="7486649" y="2716785"/>
                </a:lnTo>
                <a:lnTo>
                  <a:pt x="4900756" y="2341287"/>
                </a:lnTo>
                <a:lnTo>
                  <a:pt x="3966689" y="4518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TekstniOkvir 6"/>
          <p:cNvSpPr txBox="1"/>
          <p:nvPr/>
        </p:nvSpPr>
        <p:spPr>
          <a:xfrm>
            <a:off x="1325781" y="5566766"/>
            <a:ext cx="14401800" cy="2830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bs-Latn-BA" sz="3200" b="1" dirty="0"/>
          </a:p>
          <a:p>
            <a:pPr algn="ctr">
              <a:lnSpc>
                <a:spcPct val="150000"/>
              </a:lnSpc>
            </a:pPr>
            <a:r>
              <a:rPr lang="bs-Latn-BA" sz="3200" b="1" dirty="0">
                <a:highlight>
                  <a:srgbClr val="FFFF00"/>
                </a:highlight>
              </a:rPr>
              <a:t>MUNJA inkubator</a:t>
            </a:r>
            <a:endParaRPr lang="bs-Latn-BA" sz="3200" b="1" dirty="0">
              <a:highlight>
                <a:srgbClr val="FFFF00"/>
              </a:highlight>
            </a:endParaRPr>
          </a:p>
          <a:p>
            <a:pPr algn="ctr">
              <a:lnSpc>
                <a:spcPct val="150000"/>
              </a:lnSpc>
            </a:pPr>
            <a:r>
              <a:rPr lang="bs-Latn-B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Kontakt osoba: </a:t>
            </a:r>
            <a:r>
              <a:rPr lang="en-GB" alt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Jelena </a:t>
            </a:r>
            <a:r>
              <a:rPr lang="bs-Latn-BA" alt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Dragaš</a:t>
            </a:r>
            <a:endParaRPr lang="bs-Latn-B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/>
            <a:r>
              <a:rPr lang="hr-H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Mob: 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bs-Latn-BA" alt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66 118 125</a:t>
            </a:r>
            <a:endParaRPr lang="bs-Latn-BA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/>
            <a:r>
              <a:rPr lang="hr-H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altLang="hr-HR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jelennadragas</a:t>
            </a:r>
            <a:r>
              <a:rPr lang="hr-HR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6" y="8786454"/>
            <a:ext cx="16002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63" y="8703027"/>
            <a:ext cx="13446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532789"/>
            <a:ext cx="26622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3184963" y="3440733"/>
            <a:ext cx="10683437" cy="2478766"/>
            <a:chOff x="189008" y="141252"/>
            <a:chExt cx="13185582" cy="916987"/>
          </a:xfrm>
        </p:grpSpPr>
        <p:sp>
          <p:nvSpPr>
            <p:cNvPr id="8" name="Pravokutnik: zaobljeni kutovi 7"/>
            <p:cNvSpPr/>
            <p:nvPr/>
          </p:nvSpPr>
          <p:spPr>
            <a:xfrm>
              <a:off x="189008" y="141252"/>
              <a:ext cx="13185582" cy="916987"/>
            </a:xfrm>
            <a:prstGeom prst="roundRect">
              <a:avLst/>
            </a:prstGeom>
            <a:solidFill>
              <a:srgbClr val="34B1B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avokutnik: zaobljeni kutovi 4"/>
            <p:cNvSpPr txBox="1"/>
            <p:nvPr/>
          </p:nvSpPr>
          <p:spPr>
            <a:xfrm>
              <a:off x="233772" y="186016"/>
              <a:ext cx="13096054" cy="8274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s-Latn-BA" sz="3200" b="1" dirty="0"/>
                <a:t>Postanite partner i sudjelujte na </a:t>
              </a:r>
              <a:r>
                <a:rPr lang="bs-Latn-BA" sz="3200" b="1" dirty="0" err="1"/>
                <a:t>STARfestu</a:t>
              </a:r>
              <a:r>
                <a:rPr lang="bs-Latn-BA" sz="3200" b="1" dirty="0"/>
                <a:t>!</a:t>
              </a:r>
              <a:endParaRPr lang="bs-Latn-BA" sz="3200" b="1" dirty="0"/>
            </a:p>
            <a:p>
              <a:pPr algn="ctr">
                <a:lnSpc>
                  <a:spcPct val="150000"/>
                </a:lnSpc>
              </a:pPr>
              <a:r>
                <a:rPr lang="bs-Latn-BA" sz="3200" b="1" dirty="0"/>
                <a:t>Registraciju možete izvršiti brzo prijavom na </a:t>
              </a:r>
              <a:r>
                <a:rPr lang="bs-Latn-BA" sz="3200" b="1" dirty="0">
                  <a:hlinkClick r:id="rId6"/>
                </a:rPr>
                <a:t>link</a:t>
              </a:r>
              <a:r>
                <a:rPr lang="bs-Latn-BA" sz="3200" b="1" dirty="0"/>
                <a:t>.</a:t>
              </a:r>
              <a:endParaRPr lang="bs-Latn-BA" sz="3200" b="1" dirty="0"/>
            </a:p>
            <a:p>
              <a:pPr algn="ctr">
                <a:lnSpc>
                  <a:spcPct val="150000"/>
                </a:lnSpc>
              </a:pPr>
              <a:r>
                <a:rPr lang="bs-Latn-BA" sz="3200" b="1" dirty="0"/>
                <a:t>Ili nas kontaktirajte:</a:t>
              </a:r>
              <a:endParaRPr lang="bs-Latn-BA" sz="3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1917</Words>
  <Application>WPS Presentation</Application>
  <PresentationFormat>Prilagođeno</PresentationFormat>
  <Paragraphs>85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Ponuda za partnere/izlagače:</vt:lpstr>
      <vt:lpstr>Ponuda za partnere/izlagače: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LAUNCHING - PREZENTACIJA</dc:title>
  <dc:creator/>
  <cp:lastModifiedBy>Admin</cp:lastModifiedBy>
  <cp:revision>19</cp:revision>
  <dcterms:created xsi:type="dcterms:W3CDTF">2006-08-16T00:00:00Z</dcterms:created>
  <dcterms:modified xsi:type="dcterms:W3CDTF">2023-03-09T12:44:14Z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AAD935C8914241029675387FAA9D2329</vt:lpwstr>
  </property>
  <property fmtid="{D5CDD505-2E9C-101B-9397-08002B2CF9AE}" pid="3" name="KSOProductBuildVer">
    <vt:lpwstr>2057-11.2.0.11486</vt:lpwstr>
  </property>
</Properties>
</file>