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0" r:id="rId6"/>
    <p:sldId id="261" r:id="rId7"/>
    <p:sldId id="262" r:id="rId8"/>
    <p:sldId id="259" r:id="rId9"/>
    <p:sldId id="264" r:id="rId10"/>
    <p:sldId id="263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F3CD0B-D43B-4487-8177-205097EAA418}" type="datetimeFigureOut">
              <a:rPr lang="hr-BA" smtClean="0"/>
              <a:t>6.12.2017.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BA5C17-98CC-496F-BE41-F7614E86A52F}" type="slidenum">
              <a:rPr lang="hr-BA" smtClean="0"/>
              <a:t>‹#›</a:t>
            </a:fld>
            <a:endParaRPr lang="hr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grafija korisnika/ce Alma Ahmethodžić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848872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b="1" dirty="0" smtClean="0">
                <a:latin typeface="Times New Roman" pitchFamily="18" charset="0"/>
                <a:cs typeface="Times New Roman" pitchFamily="18" charset="0"/>
              </a:rPr>
              <a:t>HVALA NA PAŽNJI!</a:t>
            </a:r>
            <a:endParaRPr lang="hr-B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BA" b="1" dirty="0" smtClean="0">
                <a:latin typeface="Times New Roman" pitchFamily="18" charset="0"/>
                <a:cs typeface="Times New Roman" pitchFamily="18" charset="0"/>
              </a:rPr>
              <a:t>ALMA AHMEZHODŽIĆ PROF.</a:t>
            </a:r>
          </a:p>
          <a:p>
            <a:pPr algn="ctr"/>
            <a:r>
              <a:rPr lang="hr-BA" b="1" dirty="0" smtClean="0">
                <a:latin typeface="Times New Roman" pitchFamily="18" charset="0"/>
                <a:cs typeface="Times New Roman" pitchFamily="18" charset="0"/>
              </a:rPr>
              <a:t>ELBASA MULIĆ PROF.</a:t>
            </a:r>
            <a:endParaRPr lang="hr-B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846640" cy="151216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BA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Rodno zasnovano nasilje-</a:t>
            </a:r>
            <a:br>
              <a:rPr lang="hr-BA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BA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Nasilje nad ženama</a:t>
            </a:r>
            <a:endParaRPr lang="hr-BA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Nasilje nad ženama u BiH: Uglavnom šute i tr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256584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66526"/>
          </a:xfrm>
        </p:spPr>
        <p:txBody>
          <a:bodyPr>
            <a:normAutofit/>
          </a:bodyPr>
          <a:lstStyle/>
          <a:p>
            <a:r>
              <a:rPr lang="hr-BA" b="1" dirty="0" smtClean="0"/>
              <a:t>Šta je nasilje nad ženama?</a:t>
            </a:r>
            <a:br>
              <a:rPr lang="hr-BA" b="1" dirty="0" smtClean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5112568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BA" sz="4000" b="1" dirty="0" smtClean="0">
                <a:latin typeface="Times New Roman" pitchFamily="18" charset="0"/>
                <a:cs typeface="Times New Roman" pitchFamily="18" charset="0"/>
              </a:rPr>
              <a:t>Nasilje </a:t>
            </a:r>
            <a:r>
              <a:rPr lang="hr-BA" sz="4000" b="1" dirty="0">
                <a:latin typeface="Times New Roman" pitchFamily="18" charset="0"/>
                <a:cs typeface="Times New Roman" pitchFamily="18" charset="0"/>
              </a:rPr>
              <a:t>nad ženama je svaki akt rodno zasnovanog nasilja koji dovodi do fizičke, seksulane, psihičke i ekonomske povrede odnosno patnje za žene, uključujući pretnje takvim ponašanjem.</a:t>
            </a:r>
          </a:p>
          <a:p>
            <a:pPr algn="just"/>
            <a:endParaRPr lang="hr-BA" dirty="0"/>
          </a:p>
        </p:txBody>
      </p:sp>
      <p:pic>
        <p:nvPicPr>
          <p:cNvPr id="14338" name="Picture 2" descr="http://www.onaportal.com/content_images/stefana/2509/nasilje-nad-zenama-batine-su-iz-raja-izasle--_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052736"/>
            <a:ext cx="3419872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B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http://arsbih.gov.ba/wp-content/uploads/2014/01/nasilje_osnovn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0648"/>
            <a:ext cx="8229600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tse1.mm.bing.net/th?id=OIP.XLu59jXdblp9aoQVbKvShwEsDh&amp;pid=15.1&amp;P=0&amp;w=227&amp;h=17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08912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tse4.mm.bing.net/th?id=OIP.y8y_wLix75TtWc9QNnKmiwEsEs&amp;pid=15.1&amp;P=0&amp;w=300&amp;h=30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20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image.dnevnik.hr/media/images/1024xX/Nov2014/61018176-obiteljsko-nasilje-nasilje-nad-zenam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roditeljsrbija.com/wp-content/uploads/stop-nasilju-nad-zenam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96944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hr-BA" sz="4800" b="1" dirty="0" smtClean="0">
                <a:latin typeface="Times New Roman" pitchFamily="18" charset="0"/>
                <a:cs typeface="Times New Roman" pitchFamily="18" charset="0"/>
              </a:rPr>
              <a:t>16  DANA AKTIVIZMA</a:t>
            </a:r>
            <a:endParaRPr lang="hr-BA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Fotografija korisnika/ce TPO Foundation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8136904" cy="5038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54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Slide 1</vt:lpstr>
      <vt:lpstr>Rodno zasnovano nasilje- Nasilje nad ženama</vt:lpstr>
      <vt:lpstr>Šta je nasilje nad ženama? </vt:lpstr>
      <vt:lpstr>Slide 4</vt:lpstr>
      <vt:lpstr>Slide 5</vt:lpstr>
      <vt:lpstr>Slide 6</vt:lpstr>
      <vt:lpstr>Slide 7</vt:lpstr>
      <vt:lpstr>Slide 8</vt:lpstr>
      <vt:lpstr>16  DANA AKTIVIZMA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Windows</cp:lastModifiedBy>
  <cp:revision>1</cp:revision>
  <dcterms:created xsi:type="dcterms:W3CDTF">2017-12-06T20:43:04Z</dcterms:created>
  <dcterms:modified xsi:type="dcterms:W3CDTF">2017-12-06T21:17:23Z</dcterms:modified>
</cp:coreProperties>
</file>